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32" r:id="rId2"/>
    <p:sldId id="309" r:id="rId3"/>
    <p:sldId id="342" r:id="rId4"/>
    <p:sldId id="346" r:id="rId5"/>
    <p:sldId id="314" r:id="rId6"/>
    <p:sldId id="338" r:id="rId7"/>
    <p:sldId id="334" r:id="rId8"/>
    <p:sldId id="343" r:id="rId9"/>
    <p:sldId id="344" r:id="rId10"/>
    <p:sldId id="345" r:id="rId11"/>
    <p:sldId id="337" r:id="rId12"/>
    <p:sldId id="279" r:id="rId13"/>
    <p:sldId id="336" r:id="rId14"/>
    <p:sldId id="328" r:id="rId15"/>
    <p:sldId id="316" r:id="rId16"/>
    <p:sldId id="333" r:id="rId17"/>
    <p:sldId id="331" r:id="rId18"/>
    <p:sldId id="312" r:id="rId19"/>
    <p:sldId id="321" r:id="rId20"/>
    <p:sldId id="29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许移庆" initials="许移庆" lastIdx="9" clrIdx="0">
    <p:extLst>
      <p:ext uri="{19B8F6BF-5375-455C-9EA6-DF929625EA0E}">
        <p15:presenceInfo xmlns:p15="http://schemas.microsoft.com/office/powerpoint/2012/main" userId="S-1-5-21-3457073295-126755266-1417522348-96585" providerId="AD"/>
      </p:ext>
    </p:extLst>
  </p:cmAuthor>
  <p:cmAuthor id="2" name="程长胜" initials="程长胜" lastIdx="1" clrIdx="1">
    <p:extLst>
      <p:ext uri="{19B8F6BF-5375-455C-9EA6-DF929625EA0E}">
        <p15:presenceInfo xmlns:p15="http://schemas.microsoft.com/office/powerpoint/2012/main" userId="S-1-5-21-3457073295-126755266-1417522348-1459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2BB"/>
    <a:srgbClr val="0093C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32" autoAdjust="0"/>
    <p:restoredTop sz="94322" autoAdjust="0"/>
  </p:normalViewPr>
  <p:slideViewPr>
    <p:cSldViewPr snapToGrid="0" snapToObjects="1">
      <p:cViewPr varScale="1">
        <p:scale>
          <a:sx n="66" d="100"/>
          <a:sy n="66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29A81-E789-492F-A82D-C5E30D4012E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3B983FF-BFA3-4C7C-B212-89AD2DB8017A}">
      <dgm:prSet phldrT="[文本]"/>
      <dgm:spPr/>
      <dgm:t>
        <a:bodyPr/>
        <a:lstStyle/>
        <a:p>
          <a:r>
            <a:rPr lang="zh-CN" altLang="en-US" dirty="0" smtClean="0"/>
            <a:t>设计增效</a:t>
          </a:r>
          <a:endParaRPr lang="zh-CN" altLang="en-US" dirty="0"/>
        </a:p>
      </dgm:t>
    </dgm:pt>
    <dgm:pt modelId="{E30BC56D-4B60-4CEF-A87E-AF5DCABC73BA}" type="parTrans" cxnId="{C987563B-2669-4CE0-9999-A87328CD2A1A}">
      <dgm:prSet/>
      <dgm:spPr/>
      <dgm:t>
        <a:bodyPr/>
        <a:lstStyle/>
        <a:p>
          <a:endParaRPr lang="zh-CN" altLang="en-US"/>
        </a:p>
      </dgm:t>
    </dgm:pt>
    <dgm:pt modelId="{317F801A-DD3D-4F65-ABF1-1D33A76FFB0E}" type="sibTrans" cxnId="{C987563B-2669-4CE0-9999-A87328CD2A1A}">
      <dgm:prSet/>
      <dgm:spPr/>
      <dgm:t>
        <a:bodyPr/>
        <a:lstStyle/>
        <a:p>
          <a:endParaRPr lang="zh-CN" altLang="en-US"/>
        </a:p>
      </dgm:t>
    </dgm:pt>
    <dgm:pt modelId="{697A3001-0B26-447A-A599-338F4F951BA4}">
      <dgm:prSet phldrT="[文本]"/>
      <dgm:spPr/>
      <dgm:t>
        <a:bodyPr/>
        <a:lstStyle/>
        <a:p>
          <a:r>
            <a:rPr lang="zh-CN" altLang="en-US" dirty="0" smtClean="0"/>
            <a:t>提供设计依据</a:t>
          </a:r>
          <a:endParaRPr lang="zh-CN" altLang="en-US" dirty="0"/>
        </a:p>
      </dgm:t>
    </dgm:pt>
    <dgm:pt modelId="{3153DA83-FBD2-4EDB-8279-1F0B64288070}" type="parTrans" cxnId="{892E33E1-672B-4954-A479-D8EB03E219BB}">
      <dgm:prSet/>
      <dgm:spPr/>
      <dgm:t>
        <a:bodyPr/>
        <a:lstStyle/>
        <a:p>
          <a:endParaRPr lang="zh-CN" altLang="en-US"/>
        </a:p>
      </dgm:t>
    </dgm:pt>
    <dgm:pt modelId="{56BC9A94-9EDB-4C94-A4C8-D3C99D69EB76}" type="sibTrans" cxnId="{892E33E1-672B-4954-A479-D8EB03E219BB}">
      <dgm:prSet/>
      <dgm:spPr/>
      <dgm:t>
        <a:bodyPr/>
        <a:lstStyle/>
        <a:p>
          <a:endParaRPr lang="zh-CN" altLang="en-US"/>
        </a:p>
      </dgm:t>
    </dgm:pt>
    <dgm:pt modelId="{6728FC55-954B-476A-904E-776953C2F4A9}">
      <dgm:prSet phldrT="[文本]"/>
      <dgm:spPr/>
      <dgm:t>
        <a:bodyPr/>
        <a:lstStyle/>
        <a:p>
          <a:r>
            <a:rPr lang="zh-CN" altLang="en-US" dirty="0" smtClean="0"/>
            <a:t>测试手段多样化</a:t>
          </a:r>
          <a:endParaRPr lang="zh-CN" altLang="en-US" dirty="0"/>
        </a:p>
      </dgm:t>
    </dgm:pt>
    <dgm:pt modelId="{1B26C96B-26E4-4E8F-9A1C-4AB4FD7AD4AB}" type="parTrans" cxnId="{54324F86-93E9-4704-ACC6-63B640E9310C}">
      <dgm:prSet/>
      <dgm:spPr/>
      <dgm:t>
        <a:bodyPr/>
        <a:lstStyle/>
        <a:p>
          <a:endParaRPr lang="zh-CN" altLang="en-US"/>
        </a:p>
      </dgm:t>
    </dgm:pt>
    <dgm:pt modelId="{33EE9045-4324-4EB1-9827-A1ACF8172AC1}" type="sibTrans" cxnId="{54324F86-93E9-4704-ACC6-63B640E9310C}">
      <dgm:prSet/>
      <dgm:spPr/>
      <dgm:t>
        <a:bodyPr/>
        <a:lstStyle/>
        <a:p>
          <a:endParaRPr lang="zh-CN" altLang="en-US"/>
        </a:p>
      </dgm:t>
    </dgm:pt>
    <dgm:pt modelId="{C147634A-1430-48DA-96FB-446B6AC2BBBC}">
      <dgm:prSet phldrT="[文本]"/>
      <dgm:spPr/>
      <dgm:t>
        <a:bodyPr/>
        <a:lstStyle/>
        <a:p>
          <a:r>
            <a:rPr lang="zh-CN" altLang="en-US" dirty="0" smtClean="0"/>
            <a:t>搭建测试半实物仿真测试平台，服务自研变流器进行故障工况与特殊工况测试。</a:t>
          </a:r>
          <a:endParaRPr lang="zh-CN" altLang="en-US" dirty="0"/>
        </a:p>
      </dgm:t>
    </dgm:pt>
    <dgm:pt modelId="{E1D4681E-2840-4BFB-85C2-E868BD0C85C8}" type="parTrans" cxnId="{B3CC37A1-CA0F-4C4C-B8E5-1534A26A4A45}">
      <dgm:prSet/>
      <dgm:spPr/>
      <dgm:t>
        <a:bodyPr/>
        <a:lstStyle/>
        <a:p>
          <a:endParaRPr lang="zh-CN" altLang="en-US"/>
        </a:p>
      </dgm:t>
    </dgm:pt>
    <dgm:pt modelId="{BDEA6F3F-A483-44C2-B8D4-2E9C6070BA95}" type="sibTrans" cxnId="{B3CC37A1-CA0F-4C4C-B8E5-1534A26A4A45}">
      <dgm:prSet/>
      <dgm:spPr/>
      <dgm:t>
        <a:bodyPr/>
        <a:lstStyle/>
        <a:p>
          <a:endParaRPr lang="zh-CN" altLang="en-US"/>
        </a:p>
      </dgm:t>
    </dgm:pt>
    <dgm:pt modelId="{E6F9CAF2-D894-4707-BA57-F44521E2B276}">
      <dgm:prSet/>
      <dgm:spPr/>
      <dgm:t>
        <a:bodyPr/>
        <a:lstStyle/>
        <a:p>
          <a:r>
            <a:rPr lang="zh-CN" altLang="en-US" smtClean="0"/>
            <a:t>数据分析</a:t>
          </a:r>
          <a:endParaRPr lang="en-US" altLang="zh-CN" dirty="0" smtClean="0"/>
        </a:p>
      </dgm:t>
    </dgm:pt>
    <dgm:pt modelId="{FA5F0B1F-D09F-4F2B-A620-11E41DBF166D}" type="parTrans" cxnId="{8CAA063E-9B86-4614-BEA4-2C7D0655038F}">
      <dgm:prSet/>
      <dgm:spPr/>
      <dgm:t>
        <a:bodyPr/>
        <a:lstStyle/>
        <a:p>
          <a:endParaRPr lang="zh-CN" altLang="en-US"/>
        </a:p>
      </dgm:t>
    </dgm:pt>
    <dgm:pt modelId="{B583018F-601B-43AD-8C4D-FB2764AB7B68}" type="sibTrans" cxnId="{8CAA063E-9B86-4614-BEA4-2C7D0655038F}">
      <dgm:prSet/>
      <dgm:spPr/>
      <dgm:t>
        <a:bodyPr/>
        <a:lstStyle/>
        <a:p>
          <a:endParaRPr lang="zh-CN" altLang="en-US"/>
        </a:p>
      </dgm:t>
    </dgm:pt>
    <dgm:pt modelId="{D7A40066-5450-4655-944F-4829862FB0C5}">
      <dgm:prSet phldrT="[文本]"/>
      <dgm:spPr/>
      <dgm:t>
        <a:bodyPr/>
        <a:lstStyle/>
        <a:p>
          <a:r>
            <a:rPr lang="zh-CN" altLang="en-US" dirty="0" smtClean="0"/>
            <a:t>辅助设计与选型</a:t>
          </a:r>
          <a:endParaRPr lang="zh-CN" altLang="en-US" dirty="0"/>
        </a:p>
      </dgm:t>
    </dgm:pt>
    <dgm:pt modelId="{35FD855D-ECDF-4925-A491-CA36E23789D4}" type="parTrans" cxnId="{379E4EFE-51B0-4219-81E6-7B1B0857180E}">
      <dgm:prSet/>
      <dgm:spPr/>
      <dgm:t>
        <a:bodyPr/>
        <a:lstStyle/>
        <a:p>
          <a:endParaRPr lang="zh-CN" altLang="en-US"/>
        </a:p>
      </dgm:t>
    </dgm:pt>
    <dgm:pt modelId="{C8B02855-2028-4702-90A1-02873BF769D8}" type="sibTrans" cxnId="{379E4EFE-51B0-4219-81E6-7B1B0857180E}">
      <dgm:prSet/>
      <dgm:spPr/>
      <dgm:t>
        <a:bodyPr/>
        <a:lstStyle/>
        <a:p>
          <a:endParaRPr lang="zh-CN" altLang="en-US"/>
        </a:p>
      </dgm:t>
    </dgm:pt>
    <dgm:pt modelId="{332BCAC8-CBDC-443D-8770-C5A5C2764658}">
      <dgm:prSet phldrT="[文本]"/>
      <dgm:spPr/>
      <dgm:t>
        <a:bodyPr/>
        <a:lstStyle/>
        <a:p>
          <a:r>
            <a:rPr lang="zh-CN" altLang="en-US" dirty="0" smtClean="0"/>
            <a:t>增强设计可靠性</a:t>
          </a:r>
          <a:endParaRPr lang="zh-CN" altLang="en-US" dirty="0"/>
        </a:p>
      </dgm:t>
    </dgm:pt>
    <dgm:pt modelId="{9EC4A7B1-924B-449B-869C-B52F8065320D}" type="parTrans" cxnId="{8965B5D1-339A-4510-BA29-A0EBA38AFA5E}">
      <dgm:prSet/>
      <dgm:spPr/>
      <dgm:t>
        <a:bodyPr/>
        <a:lstStyle/>
        <a:p>
          <a:endParaRPr lang="zh-CN" altLang="en-US"/>
        </a:p>
      </dgm:t>
    </dgm:pt>
    <dgm:pt modelId="{B692B78B-1AAF-46B0-B559-A264DCED22E6}" type="sibTrans" cxnId="{8965B5D1-339A-4510-BA29-A0EBA38AFA5E}">
      <dgm:prSet/>
      <dgm:spPr/>
      <dgm:t>
        <a:bodyPr/>
        <a:lstStyle/>
        <a:p>
          <a:endParaRPr lang="zh-CN" altLang="en-US"/>
        </a:p>
      </dgm:t>
    </dgm:pt>
    <dgm:pt modelId="{C28FC691-25C5-43CE-B331-30B4DEBC94F8}">
      <dgm:prSet/>
      <dgm:spPr/>
      <dgm:t>
        <a:bodyPr/>
        <a:lstStyle/>
        <a:p>
          <a:r>
            <a:rPr lang="zh-CN" altLang="en-US" dirty="0" smtClean="0"/>
            <a:t>试点打通数据通道，提高有效数据的获取能力。</a:t>
          </a:r>
          <a:endParaRPr lang="zh-CN" altLang="en-US" dirty="0"/>
        </a:p>
      </dgm:t>
    </dgm:pt>
    <dgm:pt modelId="{F8CE13B9-3509-4923-A0A1-30C7198BE5FB}" type="parTrans" cxnId="{CD4DFB7B-5FF4-4E78-8086-07B18E2B7A8A}">
      <dgm:prSet/>
      <dgm:spPr/>
      <dgm:t>
        <a:bodyPr/>
        <a:lstStyle/>
        <a:p>
          <a:endParaRPr lang="zh-CN" altLang="en-US"/>
        </a:p>
      </dgm:t>
    </dgm:pt>
    <dgm:pt modelId="{81BD01F3-AF1A-4F08-A317-52FA50AF58F0}" type="sibTrans" cxnId="{CD4DFB7B-5FF4-4E78-8086-07B18E2B7A8A}">
      <dgm:prSet/>
      <dgm:spPr/>
      <dgm:t>
        <a:bodyPr/>
        <a:lstStyle/>
        <a:p>
          <a:endParaRPr lang="zh-CN" altLang="en-US"/>
        </a:p>
      </dgm:t>
    </dgm:pt>
    <dgm:pt modelId="{B5BF5D83-B968-4783-9CAD-65DBC06963F6}">
      <dgm:prSet/>
      <dgm:spPr/>
      <dgm:t>
        <a:bodyPr/>
        <a:lstStyle/>
        <a:p>
          <a:r>
            <a:rPr lang="zh-CN" altLang="en-US" dirty="0" smtClean="0"/>
            <a:t>利用数据分析手段将数据转化为系统状态的判断或预测结果。</a:t>
          </a:r>
          <a:endParaRPr lang="en-US" altLang="zh-CN" dirty="0" smtClean="0"/>
        </a:p>
      </dgm:t>
    </dgm:pt>
    <dgm:pt modelId="{D6620752-DFA4-43F7-AA62-7779C25AFE88}" type="parTrans" cxnId="{18D6437A-5EF3-49D2-8CA8-8D781AABB255}">
      <dgm:prSet/>
      <dgm:spPr/>
      <dgm:t>
        <a:bodyPr/>
        <a:lstStyle/>
        <a:p>
          <a:endParaRPr lang="zh-CN" altLang="en-US"/>
        </a:p>
      </dgm:t>
    </dgm:pt>
    <dgm:pt modelId="{DDD0EF89-C402-40BA-9DEF-378716C45A50}" type="sibTrans" cxnId="{18D6437A-5EF3-49D2-8CA8-8D781AABB255}">
      <dgm:prSet/>
      <dgm:spPr/>
      <dgm:t>
        <a:bodyPr/>
        <a:lstStyle/>
        <a:p>
          <a:endParaRPr lang="zh-CN" altLang="en-US"/>
        </a:p>
      </dgm:t>
    </dgm:pt>
    <dgm:pt modelId="{EBA48858-A651-491C-B0BB-F49CEA2739C9}">
      <dgm:prSet phldrT="[文本]"/>
      <dgm:spPr/>
      <dgm:t>
        <a:bodyPr/>
        <a:lstStyle/>
        <a:p>
          <a:r>
            <a:rPr lang="zh-CN" altLang="en-US" dirty="0" smtClean="0"/>
            <a:t>提高知识传承</a:t>
          </a:r>
          <a:endParaRPr lang="zh-CN" altLang="en-US" dirty="0"/>
        </a:p>
      </dgm:t>
    </dgm:pt>
    <dgm:pt modelId="{D65E0EC2-B310-47AF-94D8-F2CE70003095}" type="parTrans" cxnId="{DE80F758-C498-45DC-A69B-7C2777B2BE3F}">
      <dgm:prSet/>
      <dgm:spPr/>
      <dgm:t>
        <a:bodyPr/>
        <a:lstStyle/>
        <a:p>
          <a:endParaRPr lang="zh-CN" altLang="en-US"/>
        </a:p>
      </dgm:t>
    </dgm:pt>
    <dgm:pt modelId="{07F4735E-F536-48BD-A703-FF785B861CA7}" type="sibTrans" cxnId="{DE80F758-C498-45DC-A69B-7C2777B2BE3F}">
      <dgm:prSet/>
      <dgm:spPr/>
      <dgm:t>
        <a:bodyPr/>
        <a:lstStyle/>
        <a:p>
          <a:endParaRPr lang="zh-CN" altLang="en-US"/>
        </a:p>
      </dgm:t>
    </dgm:pt>
    <dgm:pt modelId="{ADF5577E-92A2-472B-8F92-8EB0F54B45E8}">
      <dgm:prSet phldrT="[文本]"/>
      <dgm:spPr/>
      <dgm:t>
        <a:bodyPr/>
        <a:lstStyle/>
        <a:p>
          <a:r>
            <a:rPr lang="zh-CN" altLang="en-US" dirty="0" smtClean="0"/>
            <a:t>文档与代码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F6BE79C5-322F-4400-B11D-8FD580E1ACD6}" type="sibTrans" cxnId="{C4371C17-6305-4507-A54F-50E360C1B996}">
      <dgm:prSet/>
      <dgm:spPr/>
      <dgm:t>
        <a:bodyPr/>
        <a:lstStyle/>
        <a:p>
          <a:endParaRPr lang="zh-CN" altLang="en-US"/>
        </a:p>
      </dgm:t>
    </dgm:pt>
    <dgm:pt modelId="{79B564B2-8EB8-4946-9837-E89D78D5759A}" type="parTrans" cxnId="{C4371C17-6305-4507-A54F-50E360C1B996}">
      <dgm:prSet/>
      <dgm:spPr/>
      <dgm:t>
        <a:bodyPr/>
        <a:lstStyle/>
        <a:p>
          <a:endParaRPr lang="zh-CN" altLang="en-US"/>
        </a:p>
      </dgm:t>
    </dgm:pt>
    <dgm:pt modelId="{05FE1E65-5827-49DD-A232-20F93A880B3B}">
      <dgm:prSet phldrT="[文本]"/>
      <dgm:spPr/>
      <dgm:t>
        <a:bodyPr/>
        <a:lstStyle/>
        <a:p>
          <a:r>
            <a:rPr lang="zh-CN" altLang="en-US" dirty="0" smtClean="0"/>
            <a:t>文档与代码版本管理系统搭建，考虑历史文件的安全与备份问题。</a:t>
          </a:r>
          <a:endParaRPr lang="zh-CN" altLang="en-US" dirty="0"/>
        </a:p>
      </dgm:t>
    </dgm:pt>
    <dgm:pt modelId="{E90BEBEF-24AE-447F-8FFC-31594FB5E06C}" type="sibTrans" cxnId="{E7859A2B-86B7-453D-8154-58A76BB03954}">
      <dgm:prSet/>
      <dgm:spPr/>
      <dgm:t>
        <a:bodyPr/>
        <a:lstStyle/>
        <a:p>
          <a:endParaRPr lang="zh-CN" altLang="en-US"/>
        </a:p>
      </dgm:t>
    </dgm:pt>
    <dgm:pt modelId="{43407E34-2EB0-4215-AD78-AA6CC33C56C5}" type="parTrans" cxnId="{E7859A2B-86B7-453D-8154-58A76BB03954}">
      <dgm:prSet/>
      <dgm:spPr/>
      <dgm:t>
        <a:bodyPr/>
        <a:lstStyle/>
        <a:p>
          <a:endParaRPr lang="zh-CN" altLang="en-US"/>
        </a:p>
      </dgm:t>
    </dgm:pt>
    <dgm:pt modelId="{1673FBCC-3D24-46FB-A41E-2573494EF55E}" type="pres">
      <dgm:prSet presAssocID="{A7429A81-E789-492F-A82D-C5E30D4012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5A47F81-996F-4CB3-874E-29DE62989BC6}" type="pres">
      <dgm:prSet presAssocID="{ADF5577E-92A2-472B-8F92-8EB0F54B45E8}" presName="composite" presStyleCnt="0"/>
      <dgm:spPr/>
    </dgm:pt>
    <dgm:pt modelId="{F9FC19E7-668D-406B-84F7-8D25DAC1F841}" type="pres">
      <dgm:prSet presAssocID="{ADF5577E-92A2-472B-8F92-8EB0F54B45E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53A150-B417-4862-9E3E-44976D9F96E0}" type="pres">
      <dgm:prSet presAssocID="{ADF5577E-92A2-472B-8F92-8EB0F54B45E8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32ED7-93B0-4947-8006-7F88CBA38C34}" type="pres">
      <dgm:prSet presAssocID="{F6BE79C5-322F-4400-B11D-8FD580E1ACD6}" presName="space" presStyleCnt="0"/>
      <dgm:spPr/>
    </dgm:pt>
    <dgm:pt modelId="{48640817-1F3C-4908-96DB-7D412457B254}" type="pres">
      <dgm:prSet presAssocID="{A3B983FF-BFA3-4C7C-B212-89AD2DB8017A}" presName="composite" presStyleCnt="0"/>
      <dgm:spPr/>
    </dgm:pt>
    <dgm:pt modelId="{9EAA12CF-0D31-45D4-8099-2E56666F8491}" type="pres">
      <dgm:prSet presAssocID="{A3B983FF-BFA3-4C7C-B212-89AD2DB8017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C8EEA-EA3B-4278-BCF6-CCD6F2223E95}" type="pres">
      <dgm:prSet presAssocID="{A3B983FF-BFA3-4C7C-B212-89AD2DB8017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697074-2642-4E30-BE8D-0BC96E9C79A5}" type="pres">
      <dgm:prSet presAssocID="{317F801A-DD3D-4F65-ABF1-1D33A76FFB0E}" presName="space" presStyleCnt="0"/>
      <dgm:spPr/>
    </dgm:pt>
    <dgm:pt modelId="{6C1F3E30-675D-4EED-A5A8-61D2E4DDD397}" type="pres">
      <dgm:prSet presAssocID="{6728FC55-954B-476A-904E-776953C2F4A9}" presName="composite" presStyleCnt="0"/>
      <dgm:spPr/>
    </dgm:pt>
    <dgm:pt modelId="{C6EB4410-3BC8-4B94-A989-CA6518CF1BAF}" type="pres">
      <dgm:prSet presAssocID="{6728FC55-954B-476A-904E-776953C2F4A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EE02F-D2E7-4D86-97E6-10FB4DACCC4B}" type="pres">
      <dgm:prSet presAssocID="{6728FC55-954B-476A-904E-776953C2F4A9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2362E-E489-496F-9FAE-7ECAFDDDFB99}" type="pres">
      <dgm:prSet presAssocID="{33EE9045-4324-4EB1-9827-A1ACF8172AC1}" presName="space" presStyleCnt="0"/>
      <dgm:spPr/>
    </dgm:pt>
    <dgm:pt modelId="{14C968AC-3305-47CB-8130-15602358DE48}" type="pres">
      <dgm:prSet presAssocID="{E6F9CAF2-D894-4707-BA57-F44521E2B276}" presName="composite" presStyleCnt="0"/>
      <dgm:spPr/>
    </dgm:pt>
    <dgm:pt modelId="{1B918BF4-810F-4E01-97A6-A5DBA618967C}" type="pres">
      <dgm:prSet presAssocID="{E6F9CAF2-D894-4707-BA57-F44521E2B27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7D1658-388E-4CEA-8D44-8E8BA4C8B60A}" type="pres">
      <dgm:prSet presAssocID="{E6F9CAF2-D894-4707-BA57-F44521E2B27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503BADF-0145-4F4D-A76B-B422EFF2A9E5}" type="presOf" srcId="{A7429A81-E789-492F-A82D-C5E30D4012E9}" destId="{1673FBCC-3D24-46FB-A41E-2573494EF55E}" srcOrd="0" destOrd="0" presId="urn:microsoft.com/office/officeart/2005/8/layout/hList1"/>
    <dgm:cxn modelId="{892E33E1-672B-4954-A479-D8EB03E219BB}" srcId="{A3B983FF-BFA3-4C7C-B212-89AD2DB8017A}" destId="{697A3001-0B26-447A-A599-338F4F951BA4}" srcOrd="0" destOrd="0" parTransId="{3153DA83-FBD2-4EDB-8279-1F0B64288070}" sibTransId="{56BC9A94-9EDB-4C94-A4C8-D3C99D69EB76}"/>
    <dgm:cxn modelId="{DE80F758-C498-45DC-A69B-7C2777B2BE3F}" srcId="{ADF5577E-92A2-472B-8F92-8EB0F54B45E8}" destId="{EBA48858-A651-491C-B0BB-F49CEA2739C9}" srcOrd="1" destOrd="0" parTransId="{D65E0EC2-B310-47AF-94D8-F2CE70003095}" sibTransId="{07F4735E-F536-48BD-A703-FF785B861CA7}"/>
    <dgm:cxn modelId="{CECE8E5A-F6CE-49BC-8DB6-1EFB440E7565}" type="presOf" srcId="{C28FC691-25C5-43CE-B331-30B4DEBC94F8}" destId="{597D1658-388E-4CEA-8D44-8E8BA4C8B60A}" srcOrd="0" destOrd="0" presId="urn:microsoft.com/office/officeart/2005/8/layout/hList1"/>
    <dgm:cxn modelId="{31C11A84-22E8-41D8-92D8-708DA3467F59}" type="presOf" srcId="{B5BF5D83-B968-4783-9CAD-65DBC06963F6}" destId="{597D1658-388E-4CEA-8D44-8E8BA4C8B60A}" srcOrd="0" destOrd="1" presId="urn:microsoft.com/office/officeart/2005/8/layout/hList1"/>
    <dgm:cxn modelId="{379E4EFE-51B0-4219-81E6-7B1B0857180E}" srcId="{A3B983FF-BFA3-4C7C-B212-89AD2DB8017A}" destId="{D7A40066-5450-4655-944F-4829862FB0C5}" srcOrd="1" destOrd="0" parTransId="{35FD855D-ECDF-4925-A491-CA36E23789D4}" sibTransId="{C8B02855-2028-4702-90A1-02873BF769D8}"/>
    <dgm:cxn modelId="{8CAA063E-9B86-4614-BEA4-2C7D0655038F}" srcId="{A7429A81-E789-492F-A82D-C5E30D4012E9}" destId="{E6F9CAF2-D894-4707-BA57-F44521E2B276}" srcOrd="3" destOrd="0" parTransId="{FA5F0B1F-D09F-4F2B-A620-11E41DBF166D}" sibTransId="{B583018F-601B-43AD-8C4D-FB2764AB7B68}"/>
    <dgm:cxn modelId="{54324F86-93E9-4704-ACC6-63B640E9310C}" srcId="{A7429A81-E789-492F-A82D-C5E30D4012E9}" destId="{6728FC55-954B-476A-904E-776953C2F4A9}" srcOrd="2" destOrd="0" parTransId="{1B26C96B-26E4-4E8F-9A1C-4AB4FD7AD4AB}" sibTransId="{33EE9045-4324-4EB1-9827-A1ACF8172AC1}"/>
    <dgm:cxn modelId="{18D6437A-5EF3-49D2-8CA8-8D781AABB255}" srcId="{E6F9CAF2-D894-4707-BA57-F44521E2B276}" destId="{B5BF5D83-B968-4783-9CAD-65DBC06963F6}" srcOrd="1" destOrd="0" parTransId="{D6620752-DFA4-43F7-AA62-7779C25AFE88}" sibTransId="{DDD0EF89-C402-40BA-9DEF-378716C45A50}"/>
    <dgm:cxn modelId="{0DE1D4C6-88DB-47D2-BC55-13F080FE3B73}" type="presOf" srcId="{C147634A-1430-48DA-96FB-446B6AC2BBBC}" destId="{DF1EE02F-D2E7-4D86-97E6-10FB4DACCC4B}" srcOrd="0" destOrd="0" presId="urn:microsoft.com/office/officeart/2005/8/layout/hList1"/>
    <dgm:cxn modelId="{9C5821EB-FD9C-4D32-B538-8FB313A53A33}" type="presOf" srcId="{697A3001-0B26-447A-A599-338F4F951BA4}" destId="{45AC8EEA-EA3B-4278-BCF6-CCD6F2223E95}" srcOrd="0" destOrd="0" presId="urn:microsoft.com/office/officeart/2005/8/layout/hList1"/>
    <dgm:cxn modelId="{E7859A2B-86B7-453D-8154-58A76BB03954}" srcId="{ADF5577E-92A2-472B-8F92-8EB0F54B45E8}" destId="{05FE1E65-5827-49DD-A232-20F93A880B3B}" srcOrd="0" destOrd="0" parTransId="{43407E34-2EB0-4215-AD78-AA6CC33C56C5}" sibTransId="{E90BEBEF-24AE-447F-8FFC-31594FB5E06C}"/>
    <dgm:cxn modelId="{8965B5D1-339A-4510-BA29-A0EBA38AFA5E}" srcId="{A3B983FF-BFA3-4C7C-B212-89AD2DB8017A}" destId="{332BCAC8-CBDC-443D-8770-C5A5C2764658}" srcOrd="2" destOrd="0" parTransId="{9EC4A7B1-924B-449B-869C-B52F8065320D}" sibTransId="{B692B78B-1AAF-46B0-B559-A264DCED22E6}"/>
    <dgm:cxn modelId="{CD4DFB7B-5FF4-4E78-8086-07B18E2B7A8A}" srcId="{E6F9CAF2-D894-4707-BA57-F44521E2B276}" destId="{C28FC691-25C5-43CE-B331-30B4DEBC94F8}" srcOrd="0" destOrd="0" parTransId="{F8CE13B9-3509-4923-A0A1-30C7198BE5FB}" sibTransId="{81BD01F3-AF1A-4F08-A317-52FA50AF58F0}"/>
    <dgm:cxn modelId="{C8F067C8-9698-4BEB-B55B-FAD1E2C4CF55}" type="presOf" srcId="{EBA48858-A651-491C-B0BB-F49CEA2739C9}" destId="{4753A150-B417-4862-9E3E-44976D9F96E0}" srcOrd="0" destOrd="1" presId="urn:microsoft.com/office/officeart/2005/8/layout/hList1"/>
    <dgm:cxn modelId="{C4371C17-6305-4507-A54F-50E360C1B996}" srcId="{A7429A81-E789-492F-A82D-C5E30D4012E9}" destId="{ADF5577E-92A2-472B-8F92-8EB0F54B45E8}" srcOrd="0" destOrd="0" parTransId="{79B564B2-8EB8-4946-9837-E89D78D5759A}" sibTransId="{F6BE79C5-322F-4400-B11D-8FD580E1ACD6}"/>
    <dgm:cxn modelId="{C8389DC1-88AA-446B-9970-E51A4DFF3234}" type="presOf" srcId="{A3B983FF-BFA3-4C7C-B212-89AD2DB8017A}" destId="{9EAA12CF-0D31-45D4-8099-2E56666F8491}" srcOrd="0" destOrd="0" presId="urn:microsoft.com/office/officeart/2005/8/layout/hList1"/>
    <dgm:cxn modelId="{433A6F8F-141C-495D-A2DE-017665E0305E}" type="presOf" srcId="{D7A40066-5450-4655-944F-4829862FB0C5}" destId="{45AC8EEA-EA3B-4278-BCF6-CCD6F2223E95}" srcOrd="0" destOrd="1" presId="urn:microsoft.com/office/officeart/2005/8/layout/hList1"/>
    <dgm:cxn modelId="{A29C1E69-D783-450E-AC96-5FF0839022BF}" type="presOf" srcId="{6728FC55-954B-476A-904E-776953C2F4A9}" destId="{C6EB4410-3BC8-4B94-A989-CA6518CF1BAF}" srcOrd="0" destOrd="0" presId="urn:microsoft.com/office/officeart/2005/8/layout/hList1"/>
    <dgm:cxn modelId="{4179C85E-3535-4500-8BEC-A18601A27F7F}" type="presOf" srcId="{E6F9CAF2-D894-4707-BA57-F44521E2B276}" destId="{1B918BF4-810F-4E01-97A6-A5DBA618967C}" srcOrd="0" destOrd="0" presId="urn:microsoft.com/office/officeart/2005/8/layout/hList1"/>
    <dgm:cxn modelId="{C987563B-2669-4CE0-9999-A87328CD2A1A}" srcId="{A7429A81-E789-492F-A82D-C5E30D4012E9}" destId="{A3B983FF-BFA3-4C7C-B212-89AD2DB8017A}" srcOrd="1" destOrd="0" parTransId="{E30BC56D-4B60-4CEF-A87E-AF5DCABC73BA}" sibTransId="{317F801A-DD3D-4F65-ABF1-1D33A76FFB0E}"/>
    <dgm:cxn modelId="{B3CC37A1-CA0F-4C4C-B8E5-1534A26A4A45}" srcId="{6728FC55-954B-476A-904E-776953C2F4A9}" destId="{C147634A-1430-48DA-96FB-446B6AC2BBBC}" srcOrd="0" destOrd="0" parTransId="{E1D4681E-2840-4BFB-85C2-E868BD0C85C8}" sibTransId="{BDEA6F3F-A483-44C2-B8D4-2E9C6070BA95}"/>
    <dgm:cxn modelId="{36BA1E0E-6861-4FFB-B624-92BA2A9A2736}" type="presOf" srcId="{332BCAC8-CBDC-443D-8770-C5A5C2764658}" destId="{45AC8EEA-EA3B-4278-BCF6-CCD6F2223E95}" srcOrd="0" destOrd="2" presId="urn:microsoft.com/office/officeart/2005/8/layout/hList1"/>
    <dgm:cxn modelId="{8FECE6BE-D53C-4E7C-AFFB-6A5D9E938F94}" type="presOf" srcId="{05FE1E65-5827-49DD-A232-20F93A880B3B}" destId="{4753A150-B417-4862-9E3E-44976D9F96E0}" srcOrd="0" destOrd="0" presId="urn:microsoft.com/office/officeart/2005/8/layout/hList1"/>
    <dgm:cxn modelId="{8653C00B-D6FD-4E94-82A2-D5CF3C5A31DA}" type="presOf" srcId="{ADF5577E-92A2-472B-8F92-8EB0F54B45E8}" destId="{F9FC19E7-668D-406B-84F7-8D25DAC1F841}" srcOrd="0" destOrd="0" presId="urn:microsoft.com/office/officeart/2005/8/layout/hList1"/>
    <dgm:cxn modelId="{7BE8A0B0-D14C-42BA-9192-7A93DD313F68}" type="presParOf" srcId="{1673FBCC-3D24-46FB-A41E-2573494EF55E}" destId="{15A47F81-996F-4CB3-874E-29DE62989BC6}" srcOrd="0" destOrd="0" presId="urn:microsoft.com/office/officeart/2005/8/layout/hList1"/>
    <dgm:cxn modelId="{9B7DD958-E86C-4D49-9182-E2335820B3F3}" type="presParOf" srcId="{15A47F81-996F-4CB3-874E-29DE62989BC6}" destId="{F9FC19E7-668D-406B-84F7-8D25DAC1F841}" srcOrd="0" destOrd="0" presId="urn:microsoft.com/office/officeart/2005/8/layout/hList1"/>
    <dgm:cxn modelId="{B83319FD-B540-4E6F-8DA0-20A8EF69B657}" type="presParOf" srcId="{15A47F81-996F-4CB3-874E-29DE62989BC6}" destId="{4753A150-B417-4862-9E3E-44976D9F96E0}" srcOrd="1" destOrd="0" presId="urn:microsoft.com/office/officeart/2005/8/layout/hList1"/>
    <dgm:cxn modelId="{4C6BA572-29A2-49C6-BD60-6F92C4CAF3F4}" type="presParOf" srcId="{1673FBCC-3D24-46FB-A41E-2573494EF55E}" destId="{AD632ED7-93B0-4947-8006-7F88CBA38C34}" srcOrd="1" destOrd="0" presId="urn:microsoft.com/office/officeart/2005/8/layout/hList1"/>
    <dgm:cxn modelId="{C41660C5-E248-4199-9103-BBE9435B9757}" type="presParOf" srcId="{1673FBCC-3D24-46FB-A41E-2573494EF55E}" destId="{48640817-1F3C-4908-96DB-7D412457B254}" srcOrd="2" destOrd="0" presId="urn:microsoft.com/office/officeart/2005/8/layout/hList1"/>
    <dgm:cxn modelId="{53505268-9ACE-4CD1-9CF9-3023826A8B0C}" type="presParOf" srcId="{48640817-1F3C-4908-96DB-7D412457B254}" destId="{9EAA12CF-0D31-45D4-8099-2E56666F8491}" srcOrd="0" destOrd="0" presId="urn:microsoft.com/office/officeart/2005/8/layout/hList1"/>
    <dgm:cxn modelId="{393DEE65-6D51-420C-842C-F9FDF94793C4}" type="presParOf" srcId="{48640817-1F3C-4908-96DB-7D412457B254}" destId="{45AC8EEA-EA3B-4278-BCF6-CCD6F2223E95}" srcOrd="1" destOrd="0" presId="urn:microsoft.com/office/officeart/2005/8/layout/hList1"/>
    <dgm:cxn modelId="{ED8685A7-902E-41C4-8CB0-D5202D6A1788}" type="presParOf" srcId="{1673FBCC-3D24-46FB-A41E-2573494EF55E}" destId="{7F697074-2642-4E30-BE8D-0BC96E9C79A5}" srcOrd="3" destOrd="0" presId="urn:microsoft.com/office/officeart/2005/8/layout/hList1"/>
    <dgm:cxn modelId="{F0EB9390-6A9D-4604-B6EF-D84D7597D97E}" type="presParOf" srcId="{1673FBCC-3D24-46FB-A41E-2573494EF55E}" destId="{6C1F3E30-675D-4EED-A5A8-61D2E4DDD397}" srcOrd="4" destOrd="0" presId="urn:microsoft.com/office/officeart/2005/8/layout/hList1"/>
    <dgm:cxn modelId="{32B5765A-43CB-4154-9E46-9DE4DE89FCF6}" type="presParOf" srcId="{6C1F3E30-675D-4EED-A5A8-61D2E4DDD397}" destId="{C6EB4410-3BC8-4B94-A989-CA6518CF1BAF}" srcOrd="0" destOrd="0" presId="urn:microsoft.com/office/officeart/2005/8/layout/hList1"/>
    <dgm:cxn modelId="{DFEF2C96-C9AD-4EF6-9CFE-53BFE601DF9A}" type="presParOf" srcId="{6C1F3E30-675D-4EED-A5A8-61D2E4DDD397}" destId="{DF1EE02F-D2E7-4D86-97E6-10FB4DACCC4B}" srcOrd="1" destOrd="0" presId="urn:microsoft.com/office/officeart/2005/8/layout/hList1"/>
    <dgm:cxn modelId="{7977813F-8301-4E20-AC17-6E05060C562D}" type="presParOf" srcId="{1673FBCC-3D24-46FB-A41E-2573494EF55E}" destId="{CC22362E-E489-496F-9FAE-7ECAFDDDFB99}" srcOrd="5" destOrd="0" presId="urn:microsoft.com/office/officeart/2005/8/layout/hList1"/>
    <dgm:cxn modelId="{05DDA09E-D4EC-4E3C-AF96-BCC8967B70CB}" type="presParOf" srcId="{1673FBCC-3D24-46FB-A41E-2573494EF55E}" destId="{14C968AC-3305-47CB-8130-15602358DE48}" srcOrd="6" destOrd="0" presId="urn:microsoft.com/office/officeart/2005/8/layout/hList1"/>
    <dgm:cxn modelId="{FA7572A0-7229-4D20-994D-9BDDEF4456CE}" type="presParOf" srcId="{14C968AC-3305-47CB-8130-15602358DE48}" destId="{1B918BF4-810F-4E01-97A6-A5DBA618967C}" srcOrd="0" destOrd="0" presId="urn:microsoft.com/office/officeart/2005/8/layout/hList1"/>
    <dgm:cxn modelId="{D8BBEEC7-E92F-44FF-82AA-DB626CD341A8}" type="presParOf" srcId="{14C968AC-3305-47CB-8130-15602358DE48}" destId="{597D1658-388E-4CEA-8D44-8E8BA4C8B6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29A81-E789-492F-A82D-C5E30D4012E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3B983FF-BFA3-4C7C-B212-89AD2DB8017A}">
      <dgm:prSet phldrT="[文本]"/>
      <dgm:spPr/>
      <dgm:t>
        <a:bodyPr/>
        <a:lstStyle/>
        <a:p>
          <a:r>
            <a:rPr lang="zh-CN" altLang="en-US" dirty="0" smtClean="0"/>
            <a:t>设计增效</a:t>
          </a:r>
          <a:endParaRPr lang="zh-CN" altLang="en-US" dirty="0"/>
        </a:p>
      </dgm:t>
    </dgm:pt>
    <dgm:pt modelId="{E30BC56D-4B60-4CEF-A87E-AF5DCABC73BA}" type="parTrans" cxnId="{C987563B-2669-4CE0-9999-A87328CD2A1A}">
      <dgm:prSet/>
      <dgm:spPr/>
      <dgm:t>
        <a:bodyPr/>
        <a:lstStyle/>
        <a:p>
          <a:endParaRPr lang="zh-CN" altLang="en-US"/>
        </a:p>
      </dgm:t>
    </dgm:pt>
    <dgm:pt modelId="{317F801A-DD3D-4F65-ABF1-1D33A76FFB0E}" type="sibTrans" cxnId="{C987563B-2669-4CE0-9999-A87328CD2A1A}">
      <dgm:prSet/>
      <dgm:spPr/>
      <dgm:t>
        <a:bodyPr/>
        <a:lstStyle/>
        <a:p>
          <a:endParaRPr lang="zh-CN" altLang="en-US"/>
        </a:p>
      </dgm:t>
    </dgm:pt>
    <dgm:pt modelId="{697A3001-0B26-447A-A599-338F4F951BA4}">
      <dgm:prSet phldrT="[文本]"/>
      <dgm:spPr/>
      <dgm:t>
        <a:bodyPr/>
        <a:lstStyle/>
        <a:p>
          <a:r>
            <a:rPr lang="zh-CN" altLang="en-US" dirty="0" smtClean="0"/>
            <a:t>提供设计依据</a:t>
          </a:r>
          <a:endParaRPr lang="zh-CN" altLang="en-US" dirty="0"/>
        </a:p>
      </dgm:t>
    </dgm:pt>
    <dgm:pt modelId="{3153DA83-FBD2-4EDB-8279-1F0B64288070}" type="parTrans" cxnId="{892E33E1-672B-4954-A479-D8EB03E219BB}">
      <dgm:prSet/>
      <dgm:spPr/>
      <dgm:t>
        <a:bodyPr/>
        <a:lstStyle/>
        <a:p>
          <a:endParaRPr lang="zh-CN" altLang="en-US"/>
        </a:p>
      </dgm:t>
    </dgm:pt>
    <dgm:pt modelId="{56BC9A94-9EDB-4C94-A4C8-D3C99D69EB76}" type="sibTrans" cxnId="{892E33E1-672B-4954-A479-D8EB03E219BB}">
      <dgm:prSet/>
      <dgm:spPr/>
      <dgm:t>
        <a:bodyPr/>
        <a:lstStyle/>
        <a:p>
          <a:endParaRPr lang="zh-CN" altLang="en-US"/>
        </a:p>
      </dgm:t>
    </dgm:pt>
    <dgm:pt modelId="{6728FC55-954B-476A-904E-776953C2F4A9}">
      <dgm:prSet phldrT="[文本]"/>
      <dgm:spPr/>
      <dgm:t>
        <a:bodyPr/>
        <a:lstStyle/>
        <a:p>
          <a:r>
            <a:rPr lang="zh-CN" altLang="en-US" dirty="0" smtClean="0"/>
            <a:t>测试手段多样化</a:t>
          </a:r>
          <a:endParaRPr lang="zh-CN" altLang="en-US" dirty="0"/>
        </a:p>
      </dgm:t>
    </dgm:pt>
    <dgm:pt modelId="{1B26C96B-26E4-4E8F-9A1C-4AB4FD7AD4AB}" type="parTrans" cxnId="{54324F86-93E9-4704-ACC6-63B640E9310C}">
      <dgm:prSet/>
      <dgm:spPr/>
      <dgm:t>
        <a:bodyPr/>
        <a:lstStyle/>
        <a:p>
          <a:endParaRPr lang="zh-CN" altLang="en-US"/>
        </a:p>
      </dgm:t>
    </dgm:pt>
    <dgm:pt modelId="{33EE9045-4324-4EB1-9827-A1ACF8172AC1}" type="sibTrans" cxnId="{54324F86-93E9-4704-ACC6-63B640E9310C}">
      <dgm:prSet/>
      <dgm:spPr/>
      <dgm:t>
        <a:bodyPr/>
        <a:lstStyle/>
        <a:p>
          <a:endParaRPr lang="zh-CN" altLang="en-US"/>
        </a:p>
      </dgm:t>
    </dgm:pt>
    <dgm:pt modelId="{C147634A-1430-48DA-96FB-446B6AC2BBBC}">
      <dgm:prSet phldrT="[文本]"/>
      <dgm:spPr/>
      <dgm:t>
        <a:bodyPr/>
        <a:lstStyle/>
        <a:p>
          <a:r>
            <a:rPr lang="zh-CN" altLang="en-US" dirty="0" smtClean="0"/>
            <a:t>搭建测试半实物仿真测试平台，服务自研变流器进行故障工况与特殊工况测试。</a:t>
          </a:r>
          <a:endParaRPr lang="zh-CN" altLang="en-US" dirty="0"/>
        </a:p>
      </dgm:t>
    </dgm:pt>
    <dgm:pt modelId="{E1D4681E-2840-4BFB-85C2-E868BD0C85C8}" type="parTrans" cxnId="{B3CC37A1-CA0F-4C4C-B8E5-1534A26A4A45}">
      <dgm:prSet/>
      <dgm:spPr/>
      <dgm:t>
        <a:bodyPr/>
        <a:lstStyle/>
        <a:p>
          <a:endParaRPr lang="zh-CN" altLang="en-US"/>
        </a:p>
      </dgm:t>
    </dgm:pt>
    <dgm:pt modelId="{BDEA6F3F-A483-44C2-B8D4-2E9C6070BA95}" type="sibTrans" cxnId="{B3CC37A1-CA0F-4C4C-B8E5-1534A26A4A45}">
      <dgm:prSet/>
      <dgm:spPr/>
      <dgm:t>
        <a:bodyPr/>
        <a:lstStyle/>
        <a:p>
          <a:endParaRPr lang="zh-CN" altLang="en-US"/>
        </a:p>
      </dgm:t>
    </dgm:pt>
    <dgm:pt modelId="{E6F9CAF2-D894-4707-BA57-F44521E2B276}">
      <dgm:prSet/>
      <dgm:spPr/>
      <dgm:t>
        <a:bodyPr/>
        <a:lstStyle/>
        <a:p>
          <a:r>
            <a:rPr lang="zh-CN" altLang="en-US" smtClean="0"/>
            <a:t>数据分析</a:t>
          </a:r>
          <a:endParaRPr lang="en-US" altLang="zh-CN" dirty="0" smtClean="0"/>
        </a:p>
      </dgm:t>
    </dgm:pt>
    <dgm:pt modelId="{FA5F0B1F-D09F-4F2B-A620-11E41DBF166D}" type="parTrans" cxnId="{8CAA063E-9B86-4614-BEA4-2C7D0655038F}">
      <dgm:prSet/>
      <dgm:spPr/>
      <dgm:t>
        <a:bodyPr/>
        <a:lstStyle/>
        <a:p>
          <a:endParaRPr lang="zh-CN" altLang="en-US"/>
        </a:p>
      </dgm:t>
    </dgm:pt>
    <dgm:pt modelId="{B583018F-601B-43AD-8C4D-FB2764AB7B68}" type="sibTrans" cxnId="{8CAA063E-9B86-4614-BEA4-2C7D0655038F}">
      <dgm:prSet/>
      <dgm:spPr/>
      <dgm:t>
        <a:bodyPr/>
        <a:lstStyle/>
        <a:p>
          <a:endParaRPr lang="zh-CN" altLang="en-US"/>
        </a:p>
      </dgm:t>
    </dgm:pt>
    <dgm:pt modelId="{D7A40066-5450-4655-944F-4829862FB0C5}">
      <dgm:prSet phldrT="[文本]"/>
      <dgm:spPr/>
      <dgm:t>
        <a:bodyPr/>
        <a:lstStyle/>
        <a:p>
          <a:r>
            <a:rPr lang="zh-CN" altLang="en-US" dirty="0" smtClean="0"/>
            <a:t>辅助设计与选型</a:t>
          </a:r>
          <a:endParaRPr lang="zh-CN" altLang="en-US" dirty="0"/>
        </a:p>
      </dgm:t>
    </dgm:pt>
    <dgm:pt modelId="{35FD855D-ECDF-4925-A491-CA36E23789D4}" type="parTrans" cxnId="{379E4EFE-51B0-4219-81E6-7B1B0857180E}">
      <dgm:prSet/>
      <dgm:spPr/>
      <dgm:t>
        <a:bodyPr/>
        <a:lstStyle/>
        <a:p>
          <a:endParaRPr lang="zh-CN" altLang="en-US"/>
        </a:p>
      </dgm:t>
    </dgm:pt>
    <dgm:pt modelId="{C8B02855-2028-4702-90A1-02873BF769D8}" type="sibTrans" cxnId="{379E4EFE-51B0-4219-81E6-7B1B0857180E}">
      <dgm:prSet/>
      <dgm:spPr/>
      <dgm:t>
        <a:bodyPr/>
        <a:lstStyle/>
        <a:p>
          <a:endParaRPr lang="zh-CN" altLang="en-US"/>
        </a:p>
      </dgm:t>
    </dgm:pt>
    <dgm:pt modelId="{332BCAC8-CBDC-443D-8770-C5A5C2764658}">
      <dgm:prSet phldrT="[文本]"/>
      <dgm:spPr/>
      <dgm:t>
        <a:bodyPr/>
        <a:lstStyle/>
        <a:p>
          <a:r>
            <a:rPr lang="zh-CN" altLang="en-US" dirty="0" smtClean="0"/>
            <a:t>增强设计可靠性</a:t>
          </a:r>
          <a:endParaRPr lang="zh-CN" altLang="en-US" dirty="0"/>
        </a:p>
      </dgm:t>
    </dgm:pt>
    <dgm:pt modelId="{9EC4A7B1-924B-449B-869C-B52F8065320D}" type="parTrans" cxnId="{8965B5D1-339A-4510-BA29-A0EBA38AFA5E}">
      <dgm:prSet/>
      <dgm:spPr/>
      <dgm:t>
        <a:bodyPr/>
        <a:lstStyle/>
        <a:p>
          <a:endParaRPr lang="zh-CN" altLang="en-US"/>
        </a:p>
      </dgm:t>
    </dgm:pt>
    <dgm:pt modelId="{B692B78B-1AAF-46B0-B559-A264DCED22E6}" type="sibTrans" cxnId="{8965B5D1-339A-4510-BA29-A0EBA38AFA5E}">
      <dgm:prSet/>
      <dgm:spPr/>
      <dgm:t>
        <a:bodyPr/>
        <a:lstStyle/>
        <a:p>
          <a:endParaRPr lang="zh-CN" altLang="en-US"/>
        </a:p>
      </dgm:t>
    </dgm:pt>
    <dgm:pt modelId="{C28FC691-25C5-43CE-B331-30B4DEBC94F8}">
      <dgm:prSet/>
      <dgm:spPr/>
      <dgm:t>
        <a:bodyPr/>
        <a:lstStyle/>
        <a:p>
          <a:r>
            <a:rPr lang="zh-CN" altLang="en-US" dirty="0" smtClean="0"/>
            <a:t>试点打通数据通道，提高有效数据的获取能力。</a:t>
          </a:r>
          <a:endParaRPr lang="zh-CN" altLang="en-US" dirty="0"/>
        </a:p>
      </dgm:t>
    </dgm:pt>
    <dgm:pt modelId="{F8CE13B9-3509-4923-A0A1-30C7198BE5FB}" type="parTrans" cxnId="{CD4DFB7B-5FF4-4E78-8086-07B18E2B7A8A}">
      <dgm:prSet/>
      <dgm:spPr/>
      <dgm:t>
        <a:bodyPr/>
        <a:lstStyle/>
        <a:p>
          <a:endParaRPr lang="zh-CN" altLang="en-US"/>
        </a:p>
      </dgm:t>
    </dgm:pt>
    <dgm:pt modelId="{81BD01F3-AF1A-4F08-A317-52FA50AF58F0}" type="sibTrans" cxnId="{CD4DFB7B-5FF4-4E78-8086-07B18E2B7A8A}">
      <dgm:prSet/>
      <dgm:spPr/>
      <dgm:t>
        <a:bodyPr/>
        <a:lstStyle/>
        <a:p>
          <a:endParaRPr lang="zh-CN" altLang="en-US"/>
        </a:p>
      </dgm:t>
    </dgm:pt>
    <dgm:pt modelId="{B5BF5D83-B968-4783-9CAD-65DBC06963F6}">
      <dgm:prSet/>
      <dgm:spPr/>
      <dgm:t>
        <a:bodyPr/>
        <a:lstStyle/>
        <a:p>
          <a:r>
            <a:rPr lang="zh-CN" altLang="en-US" dirty="0" smtClean="0"/>
            <a:t>利用数据分析手段将数据转化为系统状态的判断或预测结果。</a:t>
          </a:r>
          <a:endParaRPr lang="en-US" altLang="zh-CN" dirty="0" smtClean="0"/>
        </a:p>
      </dgm:t>
    </dgm:pt>
    <dgm:pt modelId="{D6620752-DFA4-43F7-AA62-7779C25AFE88}" type="parTrans" cxnId="{18D6437A-5EF3-49D2-8CA8-8D781AABB255}">
      <dgm:prSet/>
      <dgm:spPr/>
      <dgm:t>
        <a:bodyPr/>
        <a:lstStyle/>
        <a:p>
          <a:endParaRPr lang="zh-CN" altLang="en-US"/>
        </a:p>
      </dgm:t>
    </dgm:pt>
    <dgm:pt modelId="{DDD0EF89-C402-40BA-9DEF-378716C45A50}" type="sibTrans" cxnId="{18D6437A-5EF3-49D2-8CA8-8D781AABB255}">
      <dgm:prSet/>
      <dgm:spPr/>
      <dgm:t>
        <a:bodyPr/>
        <a:lstStyle/>
        <a:p>
          <a:endParaRPr lang="zh-CN" altLang="en-US"/>
        </a:p>
      </dgm:t>
    </dgm:pt>
    <dgm:pt modelId="{EBA48858-A651-491C-B0BB-F49CEA2739C9}">
      <dgm:prSet phldrT="[文本]"/>
      <dgm:spPr/>
      <dgm:t>
        <a:bodyPr/>
        <a:lstStyle/>
        <a:p>
          <a:r>
            <a:rPr lang="zh-CN" altLang="en-US" dirty="0" smtClean="0"/>
            <a:t>提高知识传承</a:t>
          </a:r>
          <a:endParaRPr lang="zh-CN" altLang="en-US" dirty="0"/>
        </a:p>
      </dgm:t>
    </dgm:pt>
    <dgm:pt modelId="{D65E0EC2-B310-47AF-94D8-F2CE70003095}" type="parTrans" cxnId="{DE80F758-C498-45DC-A69B-7C2777B2BE3F}">
      <dgm:prSet/>
      <dgm:spPr/>
      <dgm:t>
        <a:bodyPr/>
        <a:lstStyle/>
        <a:p>
          <a:endParaRPr lang="zh-CN" altLang="en-US"/>
        </a:p>
      </dgm:t>
    </dgm:pt>
    <dgm:pt modelId="{07F4735E-F536-48BD-A703-FF785B861CA7}" type="sibTrans" cxnId="{DE80F758-C498-45DC-A69B-7C2777B2BE3F}">
      <dgm:prSet/>
      <dgm:spPr/>
      <dgm:t>
        <a:bodyPr/>
        <a:lstStyle/>
        <a:p>
          <a:endParaRPr lang="zh-CN" altLang="en-US"/>
        </a:p>
      </dgm:t>
    </dgm:pt>
    <dgm:pt modelId="{ADF5577E-92A2-472B-8F92-8EB0F54B45E8}">
      <dgm:prSet phldrT="[文本]"/>
      <dgm:spPr/>
      <dgm:t>
        <a:bodyPr/>
        <a:lstStyle/>
        <a:p>
          <a:r>
            <a:rPr lang="zh-CN" altLang="en-US" dirty="0" smtClean="0"/>
            <a:t>文档与代码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F6BE79C5-322F-4400-B11D-8FD580E1ACD6}" type="sibTrans" cxnId="{C4371C17-6305-4507-A54F-50E360C1B996}">
      <dgm:prSet/>
      <dgm:spPr/>
      <dgm:t>
        <a:bodyPr/>
        <a:lstStyle/>
        <a:p>
          <a:endParaRPr lang="zh-CN" altLang="en-US"/>
        </a:p>
      </dgm:t>
    </dgm:pt>
    <dgm:pt modelId="{79B564B2-8EB8-4946-9837-E89D78D5759A}" type="parTrans" cxnId="{C4371C17-6305-4507-A54F-50E360C1B996}">
      <dgm:prSet/>
      <dgm:spPr/>
      <dgm:t>
        <a:bodyPr/>
        <a:lstStyle/>
        <a:p>
          <a:endParaRPr lang="zh-CN" altLang="en-US"/>
        </a:p>
      </dgm:t>
    </dgm:pt>
    <dgm:pt modelId="{05FE1E65-5827-49DD-A232-20F93A880B3B}">
      <dgm:prSet phldrT="[文本]"/>
      <dgm:spPr/>
      <dgm:t>
        <a:bodyPr/>
        <a:lstStyle/>
        <a:p>
          <a:r>
            <a:rPr lang="zh-CN" altLang="en-US" dirty="0" smtClean="0"/>
            <a:t>文档与代码版本管理系统搭建，考虑历史文件的安全与备份问题。</a:t>
          </a:r>
          <a:endParaRPr lang="zh-CN" altLang="en-US" dirty="0"/>
        </a:p>
      </dgm:t>
    </dgm:pt>
    <dgm:pt modelId="{E90BEBEF-24AE-447F-8FFC-31594FB5E06C}" type="sibTrans" cxnId="{E7859A2B-86B7-453D-8154-58A76BB03954}">
      <dgm:prSet/>
      <dgm:spPr/>
      <dgm:t>
        <a:bodyPr/>
        <a:lstStyle/>
        <a:p>
          <a:endParaRPr lang="zh-CN" altLang="en-US"/>
        </a:p>
      </dgm:t>
    </dgm:pt>
    <dgm:pt modelId="{43407E34-2EB0-4215-AD78-AA6CC33C56C5}" type="parTrans" cxnId="{E7859A2B-86B7-453D-8154-58A76BB03954}">
      <dgm:prSet/>
      <dgm:spPr/>
      <dgm:t>
        <a:bodyPr/>
        <a:lstStyle/>
        <a:p>
          <a:endParaRPr lang="zh-CN" altLang="en-US"/>
        </a:p>
      </dgm:t>
    </dgm:pt>
    <dgm:pt modelId="{1673FBCC-3D24-46FB-A41E-2573494EF55E}" type="pres">
      <dgm:prSet presAssocID="{A7429A81-E789-492F-A82D-C5E30D4012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5A47F81-996F-4CB3-874E-29DE62989BC6}" type="pres">
      <dgm:prSet presAssocID="{ADF5577E-92A2-472B-8F92-8EB0F54B45E8}" presName="composite" presStyleCnt="0"/>
      <dgm:spPr/>
    </dgm:pt>
    <dgm:pt modelId="{F9FC19E7-668D-406B-84F7-8D25DAC1F841}" type="pres">
      <dgm:prSet presAssocID="{ADF5577E-92A2-472B-8F92-8EB0F54B45E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53A150-B417-4862-9E3E-44976D9F96E0}" type="pres">
      <dgm:prSet presAssocID="{ADF5577E-92A2-472B-8F92-8EB0F54B45E8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32ED7-93B0-4947-8006-7F88CBA38C34}" type="pres">
      <dgm:prSet presAssocID="{F6BE79C5-322F-4400-B11D-8FD580E1ACD6}" presName="space" presStyleCnt="0"/>
      <dgm:spPr/>
    </dgm:pt>
    <dgm:pt modelId="{48640817-1F3C-4908-96DB-7D412457B254}" type="pres">
      <dgm:prSet presAssocID="{A3B983FF-BFA3-4C7C-B212-89AD2DB8017A}" presName="composite" presStyleCnt="0"/>
      <dgm:spPr/>
    </dgm:pt>
    <dgm:pt modelId="{9EAA12CF-0D31-45D4-8099-2E56666F8491}" type="pres">
      <dgm:prSet presAssocID="{A3B983FF-BFA3-4C7C-B212-89AD2DB8017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C8EEA-EA3B-4278-BCF6-CCD6F2223E95}" type="pres">
      <dgm:prSet presAssocID="{A3B983FF-BFA3-4C7C-B212-89AD2DB8017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697074-2642-4E30-BE8D-0BC96E9C79A5}" type="pres">
      <dgm:prSet presAssocID="{317F801A-DD3D-4F65-ABF1-1D33A76FFB0E}" presName="space" presStyleCnt="0"/>
      <dgm:spPr/>
    </dgm:pt>
    <dgm:pt modelId="{6C1F3E30-675D-4EED-A5A8-61D2E4DDD397}" type="pres">
      <dgm:prSet presAssocID="{6728FC55-954B-476A-904E-776953C2F4A9}" presName="composite" presStyleCnt="0"/>
      <dgm:spPr/>
    </dgm:pt>
    <dgm:pt modelId="{C6EB4410-3BC8-4B94-A989-CA6518CF1BAF}" type="pres">
      <dgm:prSet presAssocID="{6728FC55-954B-476A-904E-776953C2F4A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EE02F-D2E7-4D86-97E6-10FB4DACCC4B}" type="pres">
      <dgm:prSet presAssocID="{6728FC55-954B-476A-904E-776953C2F4A9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2362E-E489-496F-9FAE-7ECAFDDDFB99}" type="pres">
      <dgm:prSet presAssocID="{33EE9045-4324-4EB1-9827-A1ACF8172AC1}" presName="space" presStyleCnt="0"/>
      <dgm:spPr/>
    </dgm:pt>
    <dgm:pt modelId="{14C968AC-3305-47CB-8130-15602358DE48}" type="pres">
      <dgm:prSet presAssocID="{E6F9CAF2-D894-4707-BA57-F44521E2B276}" presName="composite" presStyleCnt="0"/>
      <dgm:spPr/>
    </dgm:pt>
    <dgm:pt modelId="{1B918BF4-810F-4E01-97A6-A5DBA618967C}" type="pres">
      <dgm:prSet presAssocID="{E6F9CAF2-D894-4707-BA57-F44521E2B27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7D1658-388E-4CEA-8D44-8E8BA4C8B60A}" type="pres">
      <dgm:prSet presAssocID="{E6F9CAF2-D894-4707-BA57-F44521E2B27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2E33E1-672B-4954-A479-D8EB03E219BB}" srcId="{A3B983FF-BFA3-4C7C-B212-89AD2DB8017A}" destId="{697A3001-0B26-447A-A599-338F4F951BA4}" srcOrd="0" destOrd="0" parTransId="{3153DA83-FBD2-4EDB-8279-1F0B64288070}" sibTransId="{56BC9A94-9EDB-4C94-A4C8-D3C99D69EB76}"/>
    <dgm:cxn modelId="{4503BADF-0145-4F4D-A76B-B422EFF2A9E5}" type="presOf" srcId="{A7429A81-E789-492F-A82D-C5E30D4012E9}" destId="{1673FBCC-3D24-46FB-A41E-2573494EF55E}" srcOrd="0" destOrd="0" presId="urn:microsoft.com/office/officeart/2005/8/layout/hList1"/>
    <dgm:cxn modelId="{DE80F758-C498-45DC-A69B-7C2777B2BE3F}" srcId="{ADF5577E-92A2-472B-8F92-8EB0F54B45E8}" destId="{EBA48858-A651-491C-B0BB-F49CEA2739C9}" srcOrd="1" destOrd="0" parTransId="{D65E0EC2-B310-47AF-94D8-F2CE70003095}" sibTransId="{07F4735E-F536-48BD-A703-FF785B861CA7}"/>
    <dgm:cxn modelId="{CECE8E5A-F6CE-49BC-8DB6-1EFB440E7565}" type="presOf" srcId="{C28FC691-25C5-43CE-B331-30B4DEBC94F8}" destId="{597D1658-388E-4CEA-8D44-8E8BA4C8B60A}" srcOrd="0" destOrd="0" presId="urn:microsoft.com/office/officeart/2005/8/layout/hList1"/>
    <dgm:cxn modelId="{31C11A84-22E8-41D8-92D8-708DA3467F59}" type="presOf" srcId="{B5BF5D83-B968-4783-9CAD-65DBC06963F6}" destId="{597D1658-388E-4CEA-8D44-8E8BA4C8B60A}" srcOrd="0" destOrd="1" presId="urn:microsoft.com/office/officeart/2005/8/layout/hList1"/>
    <dgm:cxn modelId="{379E4EFE-51B0-4219-81E6-7B1B0857180E}" srcId="{A3B983FF-BFA3-4C7C-B212-89AD2DB8017A}" destId="{D7A40066-5450-4655-944F-4829862FB0C5}" srcOrd="1" destOrd="0" parTransId="{35FD855D-ECDF-4925-A491-CA36E23789D4}" sibTransId="{C8B02855-2028-4702-90A1-02873BF769D8}"/>
    <dgm:cxn modelId="{8CAA063E-9B86-4614-BEA4-2C7D0655038F}" srcId="{A7429A81-E789-492F-A82D-C5E30D4012E9}" destId="{E6F9CAF2-D894-4707-BA57-F44521E2B276}" srcOrd="3" destOrd="0" parTransId="{FA5F0B1F-D09F-4F2B-A620-11E41DBF166D}" sibTransId="{B583018F-601B-43AD-8C4D-FB2764AB7B68}"/>
    <dgm:cxn modelId="{54324F86-93E9-4704-ACC6-63B640E9310C}" srcId="{A7429A81-E789-492F-A82D-C5E30D4012E9}" destId="{6728FC55-954B-476A-904E-776953C2F4A9}" srcOrd="2" destOrd="0" parTransId="{1B26C96B-26E4-4E8F-9A1C-4AB4FD7AD4AB}" sibTransId="{33EE9045-4324-4EB1-9827-A1ACF8172AC1}"/>
    <dgm:cxn modelId="{18D6437A-5EF3-49D2-8CA8-8D781AABB255}" srcId="{E6F9CAF2-D894-4707-BA57-F44521E2B276}" destId="{B5BF5D83-B968-4783-9CAD-65DBC06963F6}" srcOrd="1" destOrd="0" parTransId="{D6620752-DFA4-43F7-AA62-7779C25AFE88}" sibTransId="{DDD0EF89-C402-40BA-9DEF-378716C45A50}"/>
    <dgm:cxn modelId="{0DE1D4C6-88DB-47D2-BC55-13F080FE3B73}" type="presOf" srcId="{C147634A-1430-48DA-96FB-446B6AC2BBBC}" destId="{DF1EE02F-D2E7-4D86-97E6-10FB4DACCC4B}" srcOrd="0" destOrd="0" presId="urn:microsoft.com/office/officeart/2005/8/layout/hList1"/>
    <dgm:cxn modelId="{9C5821EB-FD9C-4D32-B538-8FB313A53A33}" type="presOf" srcId="{697A3001-0B26-447A-A599-338F4F951BA4}" destId="{45AC8EEA-EA3B-4278-BCF6-CCD6F2223E95}" srcOrd="0" destOrd="0" presId="urn:microsoft.com/office/officeart/2005/8/layout/hList1"/>
    <dgm:cxn modelId="{E7859A2B-86B7-453D-8154-58A76BB03954}" srcId="{ADF5577E-92A2-472B-8F92-8EB0F54B45E8}" destId="{05FE1E65-5827-49DD-A232-20F93A880B3B}" srcOrd="0" destOrd="0" parTransId="{43407E34-2EB0-4215-AD78-AA6CC33C56C5}" sibTransId="{E90BEBEF-24AE-447F-8FFC-31594FB5E06C}"/>
    <dgm:cxn modelId="{8965B5D1-339A-4510-BA29-A0EBA38AFA5E}" srcId="{A3B983FF-BFA3-4C7C-B212-89AD2DB8017A}" destId="{332BCAC8-CBDC-443D-8770-C5A5C2764658}" srcOrd="2" destOrd="0" parTransId="{9EC4A7B1-924B-449B-869C-B52F8065320D}" sibTransId="{B692B78B-1AAF-46B0-B559-A264DCED22E6}"/>
    <dgm:cxn modelId="{CD4DFB7B-5FF4-4E78-8086-07B18E2B7A8A}" srcId="{E6F9CAF2-D894-4707-BA57-F44521E2B276}" destId="{C28FC691-25C5-43CE-B331-30B4DEBC94F8}" srcOrd="0" destOrd="0" parTransId="{F8CE13B9-3509-4923-A0A1-30C7198BE5FB}" sibTransId="{81BD01F3-AF1A-4F08-A317-52FA50AF58F0}"/>
    <dgm:cxn modelId="{C8F067C8-9698-4BEB-B55B-FAD1E2C4CF55}" type="presOf" srcId="{EBA48858-A651-491C-B0BB-F49CEA2739C9}" destId="{4753A150-B417-4862-9E3E-44976D9F96E0}" srcOrd="0" destOrd="1" presId="urn:microsoft.com/office/officeart/2005/8/layout/hList1"/>
    <dgm:cxn modelId="{C4371C17-6305-4507-A54F-50E360C1B996}" srcId="{A7429A81-E789-492F-A82D-C5E30D4012E9}" destId="{ADF5577E-92A2-472B-8F92-8EB0F54B45E8}" srcOrd="0" destOrd="0" parTransId="{79B564B2-8EB8-4946-9837-E89D78D5759A}" sibTransId="{F6BE79C5-322F-4400-B11D-8FD580E1ACD6}"/>
    <dgm:cxn modelId="{C8389DC1-88AA-446B-9970-E51A4DFF3234}" type="presOf" srcId="{A3B983FF-BFA3-4C7C-B212-89AD2DB8017A}" destId="{9EAA12CF-0D31-45D4-8099-2E56666F8491}" srcOrd="0" destOrd="0" presId="urn:microsoft.com/office/officeart/2005/8/layout/hList1"/>
    <dgm:cxn modelId="{433A6F8F-141C-495D-A2DE-017665E0305E}" type="presOf" srcId="{D7A40066-5450-4655-944F-4829862FB0C5}" destId="{45AC8EEA-EA3B-4278-BCF6-CCD6F2223E95}" srcOrd="0" destOrd="1" presId="urn:microsoft.com/office/officeart/2005/8/layout/hList1"/>
    <dgm:cxn modelId="{A29C1E69-D783-450E-AC96-5FF0839022BF}" type="presOf" srcId="{6728FC55-954B-476A-904E-776953C2F4A9}" destId="{C6EB4410-3BC8-4B94-A989-CA6518CF1BAF}" srcOrd="0" destOrd="0" presId="urn:microsoft.com/office/officeart/2005/8/layout/hList1"/>
    <dgm:cxn modelId="{4179C85E-3535-4500-8BEC-A18601A27F7F}" type="presOf" srcId="{E6F9CAF2-D894-4707-BA57-F44521E2B276}" destId="{1B918BF4-810F-4E01-97A6-A5DBA618967C}" srcOrd="0" destOrd="0" presId="urn:microsoft.com/office/officeart/2005/8/layout/hList1"/>
    <dgm:cxn modelId="{C987563B-2669-4CE0-9999-A87328CD2A1A}" srcId="{A7429A81-E789-492F-A82D-C5E30D4012E9}" destId="{A3B983FF-BFA3-4C7C-B212-89AD2DB8017A}" srcOrd="1" destOrd="0" parTransId="{E30BC56D-4B60-4CEF-A87E-AF5DCABC73BA}" sibTransId="{317F801A-DD3D-4F65-ABF1-1D33A76FFB0E}"/>
    <dgm:cxn modelId="{B3CC37A1-CA0F-4C4C-B8E5-1534A26A4A45}" srcId="{6728FC55-954B-476A-904E-776953C2F4A9}" destId="{C147634A-1430-48DA-96FB-446B6AC2BBBC}" srcOrd="0" destOrd="0" parTransId="{E1D4681E-2840-4BFB-85C2-E868BD0C85C8}" sibTransId="{BDEA6F3F-A483-44C2-B8D4-2E9C6070BA95}"/>
    <dgm:cxn modelId="{36BA1E0E-6861-4FFB-B624-92BA2A9A2736}" type="presOf" srcId="{332BCAC8-CBDC-443D-8770-C5A5C2764658}" destId="{45AC8EEA-EA3B-4278-BCF6-CCD6F2223E95}" srcOrd="0" destOrd="2" presId="urn:microsoft.com/office/officeart/2005/8/layout/hList1"/>
    <dgm:cxn modelId="{8FECE6BE-D53C-4E7C-AFFB-6A5D9E938F94}" type="presOf" srcId="{05FE1E65-5827-49DD-A232-20F93A880B3B}" destId="{4753A150-B417-4862-9E3E-44976D9F96E0}" srcOrd="0" destOrd="0" presId="urn:microsoft.com/office/officeart/2005/8/layout/hList1"/>
    <dgm:cxn modelId="{8653C00B-D6FD-4E94-82A2-D5CF3C5A31DA}" type="presOf" srcId="{ADF5577E-92A2-472B-8F92-8EB0F54B45E8}" destId="{F9FC19E7-668D-406B-84F7-8D25DAC1F841}" srcOrd="0" destOrd="0" presId="urn:microsoft.com/office/officeart/2005/8/layout/hList1"/>
    <dgm:cxn modelId="{7BE8A0B0-D14C-42BA-9192-7A93DD313F68}" type="presParOf" srcId="{1673FBCC-3D24-46FB-A41E-2573494EF55E}" destId="{15A47F81-996F-4CB3-874E-29DE62989BC6}" srcOrd="0" destOrd="0" presId="urn:microsoft.com/office/officeart/2005/8/layout/hList1"/>
    <dgm:cxn modelId="{9B7DD958-E86C-4D49-9182-E2335820B3F3}" type="presParOf" srcId="{15A47F81-996F-4CB3-874E-29DE62989BC6}" destId="{F9FC19E7-668D-406B-84F7-8D25DAC1F841}" srcOrd="0" destOrd="0" presId="urn:microsoft.com/office/officeart/2005/8/layout/hList1"/>
    <dgm:cxn modelId="{B83319FD-B540-4E6F-8DA0-20A8EF69B657}" type="presParOf" srcId="{15A47F81-996F-4CB3-874E-29DE62989BC6}" destId="{4753A150-B417-4862-9E3E-44976D9F96E0}" srcOrd="1" destOrd="0" presId="urn:microsoft.com/office/officeart/2005/8/layout/hList1"/>
    <dgm:cxn modelId="{4C6BA572-29A2-49C6-BD60-6F92C4CAF3F4}" type="presParOf" srcId="{1673FBCC-3D24-46FB-A41E-2573494EF55E}" destId="{AD632ED7-93B0-4947-8006-7F88CBA38C34}" srcOrd="1" destOrd="0" presId="urn:microsoft.com/office/officeart/2005/8/layout/hList1"/>
    <dgm:cxn modelId="{C41660C5-E248-4199-9103-BBE9435B9757}" type="presParOf" srcId="{1673FBCC-3D24-46FB-A41E-2573494EF55E}" destId="{48640817-1F3C-4908-96DB-7D412457B254}" srcOrd="2" destOrd="0" presId="urn:microsoft.com/office/officeart/2005/8/layout/hList1"/>
    <dgm:cxn modelId="{53505268-9ACE-4CD1-9CF9-3023826A8B0C}" type="presParOf" srcId="{48640817-1F3C-4908-96DB-7D412457B254}" destId="{9EAA12CF-0D31-45D4-8099-2E56666F8491}" srcOrd="0" destOrd="0" presId="urn:microsoft.com/office/officeart/2005/8/layout/hList1"/>
    <dgm:cxn modelId="{393DEE65-6D51-420C-842C-F9FDF94793C4}" type="presParOf" srcId="{48640817-1F3C-4908-96DB-7D412457B254}" destId="{45AC8EEA-EA3B-4278-BCF6-CCD6F2223E95}" srcOrd="1" destOrd="0" presId="urn:microsoft.com/office/officeart/2005/8/layout/hList1"/>
    <dgm:cxn modelId="{ED8685A7-902E-41C4-8CB0-D5202D6A1788}" type="presParOf" srcId="{1673FBCC-3D24-46FB-A41E-2573494EF55E}" destId="{7F697074-2642-4E30-BE8D-0BC96E9C79A5}" srcOrd="3" destOrd="0" presId="urn:microsoft.com/office/officeart/2005/8/layout/hList1"/>
    <dgm:cxn modelId="{F0EB9390-6A9D-4604-B6EF-D84D7597D97E}" type="presParOf" srcId="{1673FBCC-3D24-46FB-A41E-2573494EF55E}" destId="{6C1F3E30-675D-4EED-A5A8-61D2E4DDD397}" srcOrd="4" destOrd="0" presId="urn:microsoft.com/office/officeart/2005/8/layout/hList1"/>
    <dgm:cxn modelId="{32B5765A-43CB-4154-9E46-9DE4DE89FCF6}" type="presParOf" srcId="{6C1F3E30-675D-4EED-A5A8-61D2E4DDD397}" destId="{C6EB4410-3BC8-4B94-A989-CA6518CF1BAF}" srcOrd="0" destOrd="0" presId="urn:microsoft.com/office/officeart/2005/8/layout/hList1"/>
    <dgm:cxn modelId="{DFEF2C96-C9AD-4EF6-9CFE-53BFE601DF9A}" type="presParOf" srcId="{6C1F3E30-675D-4EED-A5A8-61D2E4DDD397}" destId="{DF1EE02F-D2E7-4D86-97E6-10FB4DACCC4B}" srcOrd="1" destOrd="0" presId="urn:microsoft.com/office/officeart/2005/8/layout/hList1"/>
    <dgm:cxn modelId="{7977813F-8301-4E20-AC17-6E05060C562D}" type="presParOf" srcId="{1673FBCC-3D24-46FB-A41E-2573494EF55E}" destId="{CC22362E-E489-496F-9FAE-7ECAFDDDFB99}" srcOrd="5" destOrd="0" presId="urn:microsoft.com/office/officeart/2005/8/layout/hList1"/>
    <dgm:cxn modelId="{05DDA09E-D4EC-4E3C-AF96-BCC8967B70CB}" type="presParOf" srcId="{1673FBCC-3D24-46FB-A41E-2573494EF55E}" destId="{14C968AC-3305-47CB-8130-15602358DE48}" srcOrd="6" destOrd="0" presId="urn:microsoft.com/office/officeart/2005/8/layout/hList1"/>
    <dgm:cxn modelId="{FA7572A0-7229-4D20-994D-9BDDEF4456CE}" type="presParOf" srcId="{14C968AC-3305-47CB-8130-15602358DE48}" destId="{1B918BF4-810F-4E01-97A6-A5DBA618967C}" srcOrd="0" destOrd="0" presId="urn:microsoft.com/office/officeart/2005/8/layout/hList1"/>
    <dgm:cxn modelId="{D8BBEEC7-E92F-44FF-82AA-DB626CD341A8}" type="presParOf" srcId="{14C968AC-3305-47CB-8130-15602358DE48}" destId="{597D1658-388E-4CEA-8D44-8E8BA4C8B6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19E7-668D-406B-84F7-8D25DAC1F841}">
      <dsp:nvSpPr>
        <dsp:cNvPr id="0" name=""/>
        <dsp:cNvSpPr/>
      </dsp:nvSpPr>
      <dsp:spPr>
        <a:xfrm>
          <a:off x="3455" y="1550161"/>
          <a:ext cx="2077861" cy="821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文档与代码</a:t>
          </a:r>
          <a:endParaRPr lang="en-US" altLang="zh-CN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管理</a:t>
          </a:r>
          <a:endParaRPr lang="zh-CN" altLang="en-US" sz="1800" kern="1200" dirty="0"/>
        </a:p>
      </dsp:txBody>
      <dsp:txXfrm>
        <a:off x="3455" y="1550161"/>
        <a:ext cx="2077861" cy="821371"/>
      </dsp:txXfrm>
    </dsp:sp>
    <dsp:sp modelId="{4753A150-B417-4862-9E3E-44976D9F96E0}">
      <dsp:nvSpPr>
        <dsp:cNvPr id="0" name=""/>
        <dsp:cNvSpPr/>
      </dsp:nvSpPr>
      <dsp:spPr>
        <a:xfrm>
          <a:off x="3455" y="2371533"/>
          <a:ext cx="2077861" cy="22697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文档与代码版本管理系统搭建，考虑历史文件的安全与备份问题。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提高知识传承</a:t>
          </a:r>
          <a:endParaRPr lang="zh-CN" altLang="en-US" sz="1800" kern="1200" dirty="0"/>
        </a:p>
      </dsp:txBody>
      <dsp:txXfrm>
        <a:off x="3455" y="2371533"/>
        <a:ext cx="2077861" cy="2269771"/>
      </dsp:txXfrm>
    </dsp:sp>
    <dsp:sp modelId="{9EAA12CF-0D31-45D4-8099-2E56666F8491}">
      <dsp:nvSpPr>
        <dsp:cNvPr id="0" name=""/>
        <dsp:cNvSpPr/>
      </dsp:nvSpPr>
      <dsp:spPr>
        <a:xfrm>
          <a:off x="2372217" y="1550161"/>
          <a:ext cx="2077861" cy="821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设计增效</a:t>
          </a:r>
          <a:endParaRPr lang="zh-CN" altLang="en-US" sz="1800" kern="1200" dirty="0"/>
        </a:p>
      </dsp:txBody>
      <dsp:txXfrm>
        <a:off x="2372217" y="1550161"/>
        <a:ext cx="2077861" cy="821371"/>
      </dsp:txXfrm>
    </dsp:sp>
    <dsp:sp modelId="{45AC8EEA-EA3B-4278-BCF6-CCD6F2223E95}">
      <dsp:nvSpPr>
        <dsp:cNvPr id="0" name=""/>
        <dsp:cNvSpPr/>
      </dsp:nvSpPr>
      <dsp:spPr>
        <a:xfrm>
          <a:off x="2372217" y="2371533"/>
          <a:ext cx="2077861" cy="22697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提供设计依据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辅助设计与选型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增强设计可靠性</a:t>
          </a:r>
          <a:endParaRPr lang="zh-CN" altLang="en-US" sz="1800" kern="1200" dirty="0"/>
        </a:p>
      </dsp:txBody>
      <dsp:txXfrm>
        <a:off x="2372217" y="2371533"/>
        <a:ext cx="2077861" cy="2269771"/>
      </dsp:txXfrm>
    </dsp:sp>
    <dsp:sp modelId="{C6EB4410-3BC8-4B94-A989-CA6518CF1BAF}">
      <dsp:nvSpPr>
        <dsp:cNvPr id="0" name=""/>
        <dsp:cNvSpPr/>
      </dsp:nvSpPr>
      <dsp:spPr>
        <a:xfrm>
          <a:off x="4740978" y="1550161"/>
          <a:ext cx="2077861" cy="8213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测试手段多样化</a:t>
          </a:r>
          <a:endParaRPr lang="zh-CN" altLang="en-US" sz="1800" kern="1200" dirty="0"/>
        </a:p>
      </dsp:txBody>
      <dsp:txXfrm>
        <a:off x="4740978" y="1550161"/>
        <a:ext cx="2077861" cy="821371"/>
      </dsp:txXfrm>
    </dsp:sp>
    <dsp:sp modelId="{DF1EE02F-D2E7-4D86-97E6-10FB4DACCC4B}">
      <dsp:nvSpPr>
        <dsp:cNvPr id="0" name=""/>
        <dsp:cNvSpPr/>
      </dsp:nvSpPr>
      <dsp:spPr>
        <a:xfrm>
          <a:off x="4740978" y="2371533"/>
          <a:ext cx="2077861" cy="22697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搭建测试半实物仿真测试平台，服务自研变流器进行故障工况与特殊工况测试。</a:t>
          </a:r>
          <a:endParaRPr lang="zh-CN" altLang="en-US" sz="1800" kern="1200" dirty="0"/>
        </a:p>
      </dsp:txBody>
      <dsp:txXfrm>
        <a:off x="4740978" y="2371533"/>
        <a:ext cx="2077861" cy="2269771"/>
      </dsp:txXfrm>
    </dsp:sp>
    <dsp:sp modelId="{1B918BF4-810F-4E01-97A6-A5DBA618967C}">
      <dsp:nvSpPr>
        <dsp:cNvPr id="0" name=""/>
        <dsp:cNvSpPr/>
      </dsp:nvSpPr>
      <dsp:spPr>
        <a:xfrm>
          <a:off x="7109740" y="1550161"/>
          <a:ext cx="2077861" cy="8213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数据分析</a:t>
          </a:r>
          <a:endParaRPr lang="en-US" altLang="zh-CN" sz="1800" kern="1200" dirty="0" smtClean="0"/>
        </a:p>
      </dsp:txBody>
      <dsp:txXfrm>
        <a:off x="7109740" y="1550161"/>
        <a:ext cx="2077861" cy="821371"/>
      </dsp:txXfrm>
    </dsp:sp>
    <dsp:sp modelId="{597D1658-388E-4CEA-8D44-8E8BA4C8B60A}">
      <dsp:nvSpPr>
        <dsp:cNvPr id="0" name=""/>
        <dsp:cNvSpPr/>
      </dsp:nvSpPr>
      <dsp:spPr>
        <a:xfrm>
          <a:off x="7109740" y="2371533"/>
          <a:ext cx="2077861" cy="22697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试点打通数据通道，提高有效数据的获取能力。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利用数据分析手段将数据转化为系统状态的判断或预测结果。</a:t>
          </a:r>
          <a:endParaRPr lang="en-US" altLang="zh-CN" sz="1800" kern="1200" dirty="0" smtClean="0"/>
        </a:p>
      </dsp:txBody>
      <dsp:txXfrm>
        <a:off x="7109740" y="2371533"/>
        <a:ext cx="2077861" cy="22697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19E7-668D-406B-84F7-8D25DAC1F841}">
      <dsp:nvSpPr>
        <dsp:cNvPr id="0" name=""/>
        <dsp:cNvSpPr/>
      </dsp:nvSpPr>
      <dsp:spPr>
        <a:xfrm>
          <a:off x="3455" y="1550161"/>
          <a:ext cx="2077861" cy="8213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文档与代码</a:t>
          </a:r>
          <a:endParaRPr lang="en-US" altLang="zh-CN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管理</a:t>
          </a:r>
          <a:endParaRPr lang="zh-CN" altLang="en-US" sz="1800" kern="1200" dirty="0"/>
        </a:p>
      </dsp:txBody>
      <dsp:txXfrm>
        <a:off x="3455" y="1550161"/>
        <a:ext cx="2077861" cy="821371"/>
      </dsp:txXfrm>
    </dsp:sp>
    <dsp:sp modelId="{4753A150-B417-4862-9E3E-44976D9F96E0}">
      <dsp:nvSpPr>
        <dsp:cNvPr id="0" name=""/>
        <dsp:cNvSpPr/>
      </dsp:nvSpPr>
      <dsp:spPr>
        <a:xfrm>
          <a:off x="3455" y="2371533"/>
          <a:ext cx="2077861" cy="22697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文档与代码版本管理系统搭建，考虑历史文件的安全与备份问题。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提高知识传承</a:t>
          </a:r>
          <a:endParaRPr lang="zh-CN" altLang="en-US" sz="1800" kern="1200" dirty="0"/>
        </a:p>
      </dsp:txBody>
      <dsp:txXfrm>
        <a:off x="3455" y="2371533"/>
        <a:ext cx="2077861" cy="2269771"/>
      </dsp:txXfrm>
    </dsp:sp>
    <dsp:sp modelId="{9EAA12CF-0D31-45D4-8099-2E56666F8491}">
      <dsp:nvSpPr>
        <dsp:cNvPr id="0" name=""/>
        <dsp:cNvSpPr/>
      </dsp:nvSpPr>
      <dsp:spPr>
        <a:xfrm>
          <a:off x="2372217" y="1550161"/>
          <a:ext cx="2077861" cy="8213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设计增效</a:t>
          </a:r>
          <a:endParaRPr lang="zh-CN" altLang="en-US" sz="1800" kern="1200" dirty="0"/>
        </a:p>
      </dsp:txBody>
      <dsp:txXfrm>
        <a:off x="2372217" y="1550161"/>
        <a:ext cx="2077861" cy="821371"/>
      </dsp:txXfrm>
    </dsp:sp>
    <dsp:sp modelId="{45AC8EEA-EA3B-4278-BCF6-CCD6F2223E95}">
      <dsp:nvSpPr>
        <dsp:cNvPr id="0" name=""/>
        <dsp:cNvSpPr/>
      </dsp:nvSpPr>
      <dsp:spPr>
        <a:xfrm>
          <a:off x="2372217" y="2371533"/>
          <a:ext cx="2077861" cy="226977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提供设计依据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辅助设计与选型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增强设计可靠性</a:t>
          </a:r>
          <a:endParaRPr lang="zh-CN" altLang="en-US" sz="1800" kern="1200" dirty="0"/>
        </a:p>
      </dsp:txBody>
      <dsp:txXfrm>
        <a:off x="2372217" y="2371533"/>
        <a:ext cx="2077861" cy="2269771"/>
      </dsp:txXfrm>
    </dsp:sp>
    <dsp:sp modelId="{C6EB4410-3BC8-4B94-A989-CA6518CF1BAF}">
      <dsp:nvSpPr>
        <dsp:cNvPr id="0" name=""/>
        <dsp:cNvSpPr/>
      </dsp:nvSpPr>
      <dsp:spPr>
        <a:xfrm>
          <a:off x="4740978" y="1550161"/>
          <a:ext cx="2077861" cy="8213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测试手段多样化</a:t>
          </a:r>
          <a:endParaRPr lang="zh-CN" altLang="en-US" sz="1800" kern="1200" dirty="0"/>
        </a:p>
      </dsp:txBody>
      <dsp:txXfrm>
        <a:off x="4740978" y="1550161"/>
        <a:ext cx="2077861" cy="821371"/>
      </dsp:txXfrm>
    </dsp:sp>
    <dsp:sp modelId="{DF1EE02F-D2E7-4D86-97E6-10FB4DACCC4B}">
      <dsp:nvSpPr>
        <dsp:cNvPr id="0" name=""/>
        <dsp:cNvSpPr/>
      </dsp:nvSpPr>
      <dsp:spPr>
        <a:xfrm>
          <a:off x="4740978" y="2371533"/>
          <a:ext cx="2077861" cy="226977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搭建测试半实物仿真测试平台，服务自研变流器进行故障工况与特殊工况测试。</a:t>
          </a:r>
          <a:endParaRPr lang="zh-CN" altLang="en-US" sz="1800" kern="1200" dirty="0"/>
        </a:p>
      </dsp:txBody>
      <dsp:txXfrm>
        <a:off x="4740978" y="2371533"/>
        <a:ext cx="2077861" cy="2269771"/>
      </dsp:txXfrm>
    </dsp:sp>
    <dsp:sp modelId="{1B918BF4-810F-4E01-97A6-A5DBA618967C}">
      <dsp:nvSpPr>
        <dsp:cNvPr id="0" name=""/>
        <dsp:cNvSpPr/>
      </dsp:nvSpPr>
      <dsp:spPr>
        <a:xfrm>
          <a:off x="7109740" y="1550161"/>
          <a:ext cx="2077861" cy="8213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数据分析</a:t>
          </a:r>
          <a:endParaRPr lang="en-US" altLang="zh-CN" sz="1800" kern="1200" dirty="0" smtClean="0"/>
        </a:p>
      </dsp:txBody>
      <dsp:txXfrm>
        <a:off x="7109740" y="1550161"/>
        <a:ext cx="2077861" cy="821371"/>
      </dsp:txXfrm>
    </dsp:sp>
    <dsp:sp modelId="{597D1658-388E-4CEA-8D44-8E8BA4C8B60A}">
      <dsp:nvSpPr>
        <dsp:cNvPr id="0" name=""/>
        <dsp:cNvSpPr/>
      </dsp:nvSpPr>
      <dsp:spPr>
        <a:xfrm>
          <a:off x="7109740" y="2371533"/>
          <a:ext cx="2077861" cy="226977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试点打通数据通道，提高有效数据的获取能力。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利用数据分析手段将数据转化为系统状态的判断或预测结果。</a:t>
          </a:r>
          <a:endParaRPr lang="en-US" altLang="zh-CN" sz="1800" kern="1200" dirty="0" smtClean="0"/>
        </a:p>
      </dsp:txBody>
      <dsp:txXfrm>
        <a:off x="7109740" y="2371533"/>
        <a:ext cx="2077861" cy="2269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FA504-9517-4B82-9CB5-A0ED2B899D5E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CB12C-3A38-49DD-B56C-255B790EC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3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37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45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03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11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备注：填写项目团队成员和干系人信息，</a:t>
            </a:r>
            <a:r>
              <a:rPr lang="en-US" altLang="zh-CN" dirty="0" smtClean="0"/>
              <a:t>XX</a:t>
            </a:r>
            <a:r>
              <a:rPr lang="zh-CN" altLang="en-US" dirty="0" smtClean="0"/>
              <a:t>工程师按照项目特点修改，比如电气工程师，载荷工程师等。干系人名单：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项目用户（此处用户不是指的业主，而是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技术开发面向的内部用户，比如项目为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X_X_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产品开发技术，对应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X_X_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产品的产品经理必须是干系人）、项目关键需求提出者（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必须，其他关键需求提出者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）、技术专家等组成，一般选择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00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备注：填写项目主要风险，可以自行删减或增加，如果没有的话可以删除本页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F19E-9D34-48E4-8115-F04F172F58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altLang="zh-CN" sz="1200" i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740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altLang="zh-CN" sz="1200" i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782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trike="sngStrike" baseline="0" dirty="0" smtClean="0"/>
              <a:t> </a:t>
            </a: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9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27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11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878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11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67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583338" y="955542"/>
            <a:ext cx="286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2E96C8"/>
                </a:solidFill>
                <a:latin typeface="Arial" charset="0"/>
                <a:ea typeface="Arial" charset="0"/>
                <a:cs typeface="Arial" charset="0"/>
              </a:rPr>
              <a:t>Content</a:t>
            </a:r>
            <a:endParaRPr lang="zh-CN" altLang="en-US" sz="6000" dirty="0">
              <a:solidFill>
                <a:srgbClr val="2E96C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446947" y="1318221"/>
            <a:ext cx="1084944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b="0" dirty="0" smtClean="0">
                <a:solidFill>
                  <a:srgbClr val="3982B9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目录</a:t>
            </a:r>
            <a:endParaRPr lang="zh-CN" altLang="en-US" b="0" dirty="0">
              <a:solidFill>
                <a:srgbClr val="3982B9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73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sp>
        <p:nvSpPr>
          <p:cNvPr id="4" name="圆角矩形 3"/>
          <p:cNvSpPr/>
          <p:nvPr userDrawn="1"/>
        </p:nvSpPr>
        <p:spPr>
          <a:xfrm>
            <a:off x="4601816" y="2202362"/>
            <a:ext cx="2052051" cy="720904"/>
          </a:xfrm>
          <a:prstGeom prst="roundRect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93CA"/>
              </a:solidFill>
            </a:endParaRPr>
          </a:p>
        </p:txBody>
      </p:sp>
      <p:sp>
        <p:nvSpPr>
          <p:cNvPr id="5" name="三角形 4"/>
          <p:cNvSpPr/>
          <p:nvPr userDrawn="1"/>
        </p:nvSpPr>
        <p:spPr>
          <a:xfrm rot="10800000">
            <a:off x="4979349" y="2866435"/>
            <a:ext cx="478478" cy="306742"/>
          </a:xfrm>
          <a:prstGeom prst="triangle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/>
          <p:cNvSpPr/>
          <p:nvPr userDrawn="1"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2985989"/>
            <a:ext cx="7400544" cy="2855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71" y="1104756"/>
            <a:ext cx="2589057" cy="2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1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7275" y="1071455"/>
            <a:ext cx="10015149" cy="1217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spc="30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电气部件的数字化辅助设计与</a:t>
            </a:r>
            <a:r>
              <a:rPr lang="zh-CN" altLang="en-US" sz="3600" spc="30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测试 立项评审</a:t>
            </a:r>
            <a:endParaRPr lang="en-US" altLang="zh-CN" sz="3600" spc="300" dirty="0" smtClean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3600" spc="30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（数字化专项）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5986" y="5831997"/>
            <a:ext cx="9753600" cy="7191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上海电气风电集团股份有限公司</a:t>
            </a:r>
            <a:endParaRPr lang="en-US" altLang="zh-CN" sz="1800" b="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 </a:t>
            </a:r>
            <a:r>
              <a:rPr lang="en-US" altLang="zh-CN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2021</a:t>
            </a:r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年</a:t>
            </a:r>
            <a:r>
              <a:rPr lang="en-US" altLang="zh-CN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04</a:t>
            </a:r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月</a:t>
            </a:r>
            <a:r>
              <a:rPr lang="en-US" altLang="zh-CN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23</a:t>
            </a:r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日</a:t>
            </a:r>
            <a:endParaRPr lang="zh-CN" altLang="en-US" sz="1800" b="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546" y="2588012"/>
            <a:ext cx="9753600" cy="663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6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汇报人：</a:t>
            </a:r>
            <a:r>
              <a:rPr lang="en-US" altLang="zh-CN" sz="16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XXX</a:t>
            </a:r>
          </a:p>
          <a:p>
            <a:pPr algn="ctr"/>
            <a:r>
              <a:rPr lang="zh-CN" altLang="en-US" sz="1600" b="0" dirty="0" smtClean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所属部门：</a:t>
            </a:r>
            <a:r>
              <a:rPr lang="en-US" altLang="zh-CN" sz="1600" b="0" dirty="0" smtClean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en-US" altLang="zh-CN" sz="1600" b="0" dirty="0">
              <a:solidFill>
                <a:srgbClr val="3A82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变流器</a:t>
            </a:r>
            <a:r>
              <a:rPr lang="zh-CN" altLang="en-US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现场数据获取与分析工具部分</a:t>
            </a:r>
          </a:p>
          <a:p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411" y="2201862"/>
            <a:ext cx="1150141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基于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的软件工具开发。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技术方案：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通过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电磁系统数学模型的资料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查找，获得各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类电驱动系统的输入输出参数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关系模型。</a:t>
            </a: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仿真软件中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比对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验证，或通过历史实际参数对比等验证方式，确认模型的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正确性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根据需求进行软件编写。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技术路线选择原因：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代码高效，并与时俱进得提供各类开源库。</a:t>
            </a: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8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7064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项目经济</a:t>
            </a:r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2411" y="2201862"/>
            <a:ext cx="115014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使用硬件在环测试平台可节省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0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3562" y="578421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关键考核指标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221281"/>
              </p:ext>
            </p:extLst>
          </p:nvPr>
        </p:nvGraphicFramePr>
        <p:xfrm>
          <a:off x="928879" y="1870292"/>
          <a:ext cx="10054938" cy="2991862"/>
        </p:xfrm>
        <a:graphic>
          <a:graphicData uri="http://schemas.openxmlformats.org/drawingml/2006/table">
            <a:tbl>
              <a:tblPr/>
              <a:tblGrid>
                <a:gridCol w="60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0250">
                  <a:extLst>
                    <a:ext uri="{9D8B030D-6E8A-4147-A177-3AD203B41FA5}">
                      <a16:colId xmlns:a16="http://schemas.microsoft.com/office/drawing/2014/main" val="862735692"/>
                    </a:ext>
                  </a:extLst>
                </a:gridCol>
                <a:gridCol w="3226576">
                  <a:extLst>
                    <a:ext uri="{9D8B030D-6E8A-4147-A177-3AD203B41FA5}">
                      <a16:colId xmlns:a16="http://schemas.microsoft.com/office/drawing/2014/main" val="264433563"/>
                    </a:ext>
                  </a:extLst>
                </a:gridCol>
                <a:gridCol w="1348218">
                  <a:extLst>
                    <a:ext uri="{9D8B030D-6E8A-4147-A177-3AD203B41FA5}">
                      <a16:colId xmlns:a16="http://schemas.microsoft.com/office/drawing/2014/main" val="1595847081"/>
                    </a:ext>
                  </a:extLst>
                </a:gridCol>
                <a:gridCol w="2164282">
                  <a:extLst>
                    <a:ext uri="{9D8B030D-6E8A-4147-A177-3AD203B41FA5}">
                      <a16:colId xmlns:a16="http://schemas.microsoft.com/office/drawing/2014/main" val="1428903656"/>
                    </a:ext>
                  </a:extLst>
                </a:gridCol>
              </a:tblGrid>
              <a:tr h="895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关键考核指标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验收方式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8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自动化选型工具完成度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工具完成，自动选型结果与期望一致，且具备选型指导价值。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自动选型结果范围内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8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自动设计辅助工具完成度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8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测试平台搭建完成度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647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106" y="572466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81868" y="1740320"/>
            <a:ext cx="9484383" cy="905332"/>
            <a:chOff x="2812668" y="1369585"/>
            <a:chExt cx="9760344" cy="1517657"/>
          </a:xfrm>
        </p:grpSpPr>
        <p:grpSp>
          <p:nvGrpSpPr>
            <p:cNvPr id="9" name="组合 8"/>
            <p:cNvGrpSpPr/>
            <p:nvPr/>
          </p:nvGrpSpPr>
          <p:grpSpPr>
            <a:xfrm>
              <a:off x="2812668" y="1369585"/>
              <a:ext cx="9760344" cy="1517657"/>
              <a:chOff x="2004516" y="1591514"/>
              <a:chExt cx="7568247" cy="1180809"/>
            </a:xfrm>
          </p:grpSpPr>
          <p:sp>
            <p:nvSpPr>
              <p:cNvPr id="17" name="梯形 16"/>
              <p:cNvSpPr/>
              <p:nvPr/>
            </p:nvSpPr>
            <p:spPr>
              <a:xfrm rot="5400000">
                <a:off x="2593155" y="1446438"/>
                <a:ext cx="737246" cy="1914524"/>
              </a:xfrm>
              <a:prstGeom prst="trapezoid">
                <a:avLst>
                  <a:gd name="adj" fmla="val 19353"/>
                </a:avLst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425353" y="1591514"/>
                <a:ext cx="147410" cy="254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5324127" y="2123168"/>
              <a:ext cx="5072369" cy="5805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34805" y="2170088"/>
              <a:ext cx="929080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项目立项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4611" y="2200435"/>
              <a:ext cx="1295755" cy="396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项目执行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503256" y="2108208"/>
              <a:ext cx="1988678" cy="5805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125435" y="2170089"/>
              <a:ext cx="744320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后评估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661692" y="111089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立项评审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流程图: 合并 21"/>
          <p:cNvSpPr/>
          <p:nvPr/>
        </p:nvSpPr>
        <p:spPr>
          <a:xfrm>
            <a:off x="3308076" y="1736590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77453" y="111876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评审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流程图: 合并 23"/>
          <p:cNvSpPr/>
          <p:nvPr/>
        </p:nvSpPr>
        <p:spPr>
          <a:xfrm>
            <a:off x="8348612" y="1731079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626263" y="113343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流程图: 合并 25"/>
          <p:cNvSpPr/>
          <p:nvPr/>
        </p:nvSpPr>
        <p:spPr>
          <a:xfrm>
            <a:off x="10310247" y="1732064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13722" y="2964701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05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定期</a:t>
            </a:r>
            <a:r>
              <a:rPr lang="en-US" altLang="zh-CN" sz="105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57020"/>
              </p:ext>
            </p:extLst>
          </p:nvPr>
        </p:nvGraphicFramePr>
        <p:xfrm>
          <a:off x="452106" y="3263628"/>
          <a:ext cx="10989912" cy="3486150"/>
        </p:xfrm>
        <a:graphic>
          <a:graphicData uri="http://schemas.openxmlformats.org/drawingml/2006/table">
            <a:tbl>
              <a:tblPr/>
              <a:tblGrid>
                <a:gridCol w="2642735">
                  <a:extLst>
                    <a:ext uri="{9D8B030D-6E8A-4147-A177-3AD203B41FA5}">
                      <a16:colId xmlns:a16="http://schemas.microsoft.com/office/drawing/2014/main" val="3756218826"/>
                    </a:ext>
                  </a:extLst>
                </a:gridCol>
                <a:gridCol w="1530853">
                  <a:extLst>
                    <a:ext uri="{9D8B030D-6E8A-4147-A177-3AD203B41FA5}">
                      <a16:colId xmlns:a16="http://schemas.microsoft.com/office/drawing/2014/main" val="526875931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006263018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344064736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955962484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557119889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409778729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94284476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527049208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640714845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910489805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04167482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491274556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384319056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WBS</a:t>
                      </a:r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任务分解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297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启动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Kickoff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475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启动项目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项目组核心成员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05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035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7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王五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091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张三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88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2876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2160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947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32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2989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727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4077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387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73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867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7182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9083"/>
                  </a:ext>
                </a:extLst>
              </a:tr>
            </a:tbl>
          </a:graphicData>
        </a:graphic>
      </p:graphicFrame>
      <p:sp>
        <p:nvSpPr>
          <p:cNvPr id="2" name="右大括号 1"/>
          <p:cNvSpPr/>
          <p:nvPr/>
        </p:nvSpPr>
        <p:spPr>
          <a:xfrm rot="5400000">
            <a:off x="5765185" y="246310"/>
            <a:ext cx="443219" cy="4928954"/>
          </a:xfrm>
          <a:prstGeom prst="rightBrace">
            <a:avLst>
              <a:gd name="adj1" fmla="val 722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合并 26"/>
          <p:cNvSpPr/>
          <p:nvPr/>
        </p:nvSpPr>
        <p:spPr>
          <a:xfrm rot="10800000">
            <a:off x="5803261" y="2619013"/>
            <a:ext cx="367066" cy="276437"/>
          </a:xfrm>
          <a:prstGeom prst="flowChartMerg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71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2411" y="589573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22501"/>
              </p:ext>
            </p:extLst>
          </p:nvPr>
        </p:nvGraphicFramePr>
        <p:xfrm>
          <a:off x="373317" y="1989083"/>
          <a:ext cx="10512270" cy="3009383"/>
        </p:xfrm>
        <a:graphic>
          <a:graphicData uri="http://schemas.openxmlformats.org/drawingml/2006/table">
            <a:tbl>
              <a:tblPr/>
              <a:tblGrid>
                <a:gridCol w="67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566">
                  <a:extLst>
                    <a:ext uri="{9D8B030D-6E8A-4147-A177-3AD203B41FA5}">
                      <a16:colId xmlns:a16="http://schemas.microsoft.com/office/drawing/2014/main" val="862735692"/>
                    </a:ext>
                  </a:extLst>
                </a:gridCol>
                <a:gridCol w="4070194">
                  <a:extLst>
                    <a:ext uri="{9D8B030D-6E8A-4147-A177-3AD203B41FA5}">
                      <a16:colId xmlns:a16="http://schemas.microsoft.com/office/drawing/2014/main" val="1428903656"/>
                    </a:ext>
                  </a:extLst>
                </a:gridCol>
              </a:tblGrid>
              <a:tr h="440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应用落地时间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产生的应用价值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8100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项目资源规划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891" y="1671196"/>
            <a:ext cx="139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</a:t>
            </a:r>
            <a:endParaRPr lang="zh-CN" altLang="en-US" sz="2000" b="1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891" y="5549815"/>
            <a:ext cx="179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项目干系人：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91769"/>
              </p:ext>
            </p:extLst>
          </p:nvPr>
        </p:nvGraphicFramePr>
        <p:xfrm>
          <a:off x="1136916" y="2169993"/>
          <a:ext cx="9756659" cy="3201318"/>
        </p:xfrm>
        <a:graphic>
          <a:graphicData uri="http://schemas.openxmlformats.org/drawingml/2006/table">
            <a:tbl>
              <a:tblPr/>
              <a:tblGrid>
                <a:gridCol w="64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3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1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4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4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项目角色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主要职责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投入工时（人工天）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82325" y="5993192"/>
            <a:ext cx="3249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43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5" y="584941"/>
            <a:ext cx="5403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预算规划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30483"/>
              </p:ext>
            </p:extLst>
          </p:nvPr>
        </p:nvGraphicFramePr>
        <p:xfrm>
          <a:off x="525955" y="1793244"/>
          <a:ext cx="10291785" cy="4670207"/>
        </p:xfrm>
        <a:graphic>
          <a:graphicData uri="http://schemas.openxmlformats.org/drawingml/2006/table">
            <a:tbl>
              <a:tblPr/>
              <a:tblGrid>
                <a:gridCol w="1876195">
                  <a:extLst>
                    <a:ext uri="{9D8B030D-6E8A-4147-A177-3AD203B41FA5}">
                      <a16:colId xmlns:a16="http://schemas.microsoft.com/office/drawing/2014/main" val="239664870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592794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1858043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733370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464390196"/>
                    </a:ext>
                  </a:extLst>
                </a:gridCol>
                <a:gridCol w="3519590">
                  <a:extLst>
                    <a:ext uri="{9D8B030D-6E8A-4147-A177-3AD203B41FA5}">
                      <a16:colId xmlns:a16="http://schemas.microsoft.com/office/drawing/2014/main" val="3827219085"/>
                    </a:ext>
                  </a:extLst>
                </a:gridCol>
              </a:tblGrid>
              <a:tr h="414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类目</a:t>
                      </a:r>
                      <a:b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11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（请</a:t>
                      </a:r>
                      <a:r>
                        <a:rPr lang="zh-CN" altLang="en-US" sz="11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根据项目实际情况</a:t>
                      </a:r>
                      <a:r>
                        <a:rPr lang="zh-CN" altLang="en-US" sz="11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进行类目删减）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总金额</a:t>
                      </a:r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（万元）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62938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32031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动力能源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请备注费用组成</a:t>
                      </a:r>
                      <a:endParaRPr lang="zh-CN" alt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66977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材料费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47607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试验试制费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37665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修理费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8271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租赁费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73299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技术引进费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33414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77056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固定资产折旧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01378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无形资产摊销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45179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评鉴费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40716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差旅费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44503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差旅费</a:t>
                      </a:r>
                      <a:r>
                        <a:rPr lang="en-US" altLang="zh-CN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53133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85502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车辆使用费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58425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136076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产学研</a:t>
                      </a:r>
                      <a:r>
                        <a:rPr lang="en-US" altLang="zh-CN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对科研院所和高校支出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24618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44522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外部支持费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0362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990460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文献检索费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44799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专利申请维护费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84430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汇总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4981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50860" y="1400149"/>
            <a:ext cx="73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rgbClr val="FF0000"/>
                </a:solidFill>
                <a:latin typeface="DengXian" panose="02010600030101010101" pitchFamily="2" charset="-122"/>
              </a:rPr>
              <a:t>请</a:t>
            </a:r>
            <a:r>
              <a:rPr lang="zh-CN" altLang="en-US" b="1" i="1" dirty="0">
                <a:solidFill>
                  <a:srgbClr val="FF0000"/>
                </a:solidFill>
                <a:latin typeface="DengXian" panose="02010600030101010101" pitchFamily="2" charset="-122"/>
              </a:rPr>
              <a:t>根据项目实际情况进行类目</a:t>
            </a:r>
            <a:r>
              <a:rPr lang="zh-CN" altLang="en-US" b="1" i="1" dirty="0" smtClean="0">
                <a:solidFill>
                  <a:srgbClr val="FF0000"/>
                </a:solidFill>
                <a:latin typeface="DengXian" panose="02010600030101010101" pitchFamily="2" charset="-122"/>
              </a:rPr>
              <a:t>删减</a:t>
            </a:r>
            <a:endParaRPr lang="zh-CN" altLang="en-US" b="1" i="1" dirty="0">
              <a:solidFill>
                <a:srgbClr val="FF0000"/>
              </a:solidFill>
              <a:latin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4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zh-CN" altLang="zh-CN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类预算投资必要性说明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7414" y="2300384"/>
            <a:ext cx="9167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描述：</a:t>
            </a:r>
            <a:endParaRPr lang="en-US" altLang="zh-CN" sz="20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项目涉及的资产投资是</a:t>
            </a:r>
            <a:r>
              <a:rPr lang="zh-CN" altLang="en-US" sz="2000" b="1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固定资产</a:t>
            </a: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还是</a:t>
            </a:r>
            <a:r>
              <a:rPr lang="zh-CN" altLang="en-US" sz="2000" b="1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无形资产</a:t>
            </a: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为什么需要资产预算，说明其必要性？</a:t>
            </a:r>
            <a:endParaRPr lang="en-US" altLang="zh-CN" sz="20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具体</a:t>
            </a: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说明固定资产、无形资产分别指的是哪些？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4" y="584941"/>
            <a:ext cx="8417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项目风险和应对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27224"/>
              </p:ext>
            </p:extLst>
          </p:nvPr>
        </p:nvGraphicFramePr>
        <p:xfrm>
          <a:off x="378941" y="1664098"/>
          <a:ext cx="11467315" cy="3235449"/>
        </p:xfrm>
        <a:graphic>
          <a:graphicData uri="http://schemas.openxmlformats.org/drawingml/2006/table">
            <a:tbl>
              <a:tblPr/>
              <a:tblGrid>
                <a:gridCol w="53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00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风险描述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风险影响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应对措施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执行状态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部门：姓名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6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warning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4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4" y="584941"/>
            <a:ext cx="629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项目立项评审要点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3771" y="1949289"/>
            <a:ext cx="809390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数字化规划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路线图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中是否包含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专项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专项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能为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公司带来什么价值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需要哪些能力？是否具备？如果不具备有哪些方式可以获取这些能力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项目所包含的需求是否清晰、合理？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预算是否合理？干系人是否需要调整？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项目考核指标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、量化？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项目节点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时间是否满足要求？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7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278902" y="-757723"/>
            <a:ext cx="1588213" cy="3416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>
                <a:solidFill>
                  <a:srgbClr val="66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"/>
                <a:sym typeface="+mn-lt"/>
              </a:rPr>
              <a:t>01</a:t>
            </a:r>
            <a:endParaRPr lang="zh-CN" altLang="en-US" sz="1800" dirty="0">
              <a:solidFill>
                <a:srgbClr val="66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8940" y="594337"/>
            <a:ext cx="470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D57F38FA-B452-4CFB-AC20-DBAC7E04A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1216"/>
              </p:ext>
            </p:extLst>
          </p:nvPr>
        </p:nvGraphicFramePr>
        <p:xfrm>
          <a:off x="383473" y="1621291"/>
          <a:ext cx="11238168" cy="7139442"/>
        </p:xfrm>
        <a:graphic>
          <a:graphicData uri="http://schemas.openxmlformats.org/drawingml/2006/table">
            <a:tbl>
              <a:tblPr/>
              <a:tblGrid>
                <a:gridCol w="2537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4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3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项目摘要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成果形式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涉及部门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项目计划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517"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项目编号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XXX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（如无则空缺）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项目名称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电气部件的数字化辅助设计与测试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业务流程优化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风电技术部</a:t>
                      </a:r>
                      <a:endParaRPr lang="en-US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采购部</a:t>
                      </a:r>
                      <a:endParaRPr lang="zh-CN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立项时间</a:t>
                      </a:r>
                    </a:p>
                    <a:p>
                      <a:pPr lv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buChar char="ü"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2021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年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日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结题时间</a:t>
                      </a:r>
                    </a:p>
                    <a:p>
                      <a:pPr lv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buChar char="ü"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XXXX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年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日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项目主要内容</a:t>
                      </a:r>
                      <a:endParaRPr kumimoji="0" lang="zh-C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项目预算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784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针对于电气系统中的电气一二次部件、电机部件、变流器部件，进行自动化工具软件的开发。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其中包括部件自动化选型工具，自动化辅助设计迭代工具，自动化测试部分工具。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 自动化选型与辅助设计迭代工具服务于设计阶段，通过理论、以往经验等方式提供部件的自动化选型或参数范围建议。自动化测试工具单元测试工具</a:t>
                      </a:r>
                      <a:endParaRPr kumimoji="0" lang="zh-CN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</a:t>
                      </a:r>
                      <a:endParaRPr lang="zh-CN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项目总预算金额：万元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对外合作方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/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外包方（如有）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英富美科技有限公司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合作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/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外包费（如有）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3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万元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1784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endParaRPr lang="zh-CN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017872"/>
                  </a:ext>
                </a:extLst>
              </a:tr>
            </a:tbl>
          </a:graphicData>
        </a:graphic>
      </p:graphicFrame>
      <p:sp>
        <p:nvSpPr>
          <p:cNvPr id="3" name="流程图: 过程 2"/>
          <p:cNvSpPr/>
          <p:nvPr/>
        </p:nvSpPr>
        <p:spPr>
          <a:xfrm>
            <a:off x="3560316" y="2148401"/>
            <a:ext cx="225631" cy="213756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3560316" y="2469034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3560316" y="2801543"/>
            <a:ext cx="225631" cy="213756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过程 19"/>
          <p:cNvSpPr/>
          <p:nvPr/>
        </p:nvSpPr>
        <p:spPr>
          <a:xfrm>
            <a:off x="3560316" y="3134052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3560316" y="3454686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5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2985989"/>
            <a:ext cx="7400544" cy="28559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-13648"/>
            <a:ext cx="12192000" cy="68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</a:t>
            </a:r>
            <a:r>
              <a:rPr lang="zh-CN" altLang="en-US" dirty="0" smtClean="0"/>
              <a:t>目标</a:t>
            </a:r>
            <a:r>
              <a:rPr lang="en-US" altLang="zh-CN" dirty="0" smtClean="0"/>
              <a:t>-</a:t>
            </a:r>
            <a:r>
              <a:rPr lang="zh-CN" altLang="en-US" dirty="0" smtClean="0"/>
              <a:t>废弃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33637388"/>
              </p:ext>
            </p:extLst>
          </p:nvPr>
        </p:nvGraphicFramePr>
        <p:xfrm>
          <a:off x="1589236" y="584718"/>
          <a:ext cx="9191057" cy="6191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</a:t>
            </a:r>
            <a:r>
              <a:rPr lang="zh-CN" altLang="en-US" dirty="0" smtClean="0"/>
              <a:t>目标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/>
          </p:nvPr>
        </p:nvGraphicFramePr>
        <p:xfrm>
          <a:off x="1589236" y="584718"/>
          <a:ext cx="9191057" cy="6191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60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2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2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579006"/>
              </p:ext>
            </p:extLst>
          </p:nvPr>
        </p:nvGraphicFramePr>
        <p:xfrm>
          <a:off x="653388" y="2097067"/>
          <a:ext cx="10744255" cy="4018867"/>
        </p:xfrm>
        <a:graphic>
          <a:graphicData uri="http://schemas.openxmlformats.org/drawingml/2006/table">
            <a:tbl>
              <a:tblPr/>
              <a:tblGrid>
                <a:gridCol w="87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1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5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客户需求</a:t>
                      </a:r>
                      <a:r>
                        <a:rPr lang="en-US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需求提出人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项目开发需求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变流器网侧电缆选型需要变流器供应商提供电压电流计算结果，无法对正确性再次验证。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变流器、电机</a:t>
                      </a:r>
                      <a:endParaRPr lang="en-US" altLang="zh-CN" sz="1400" b="0" i="1" u="none" strike="noStrike" dirty="0" smtClean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自研变流器针对某工况开发了某个控制算法，却无法验证该算法在实际工作中的表现。只能通过纯数字仿真进行虚拟验证。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自研变流器</a:t>
                      </a:r>
                      <a:endParaRPr lang="en-US" altLang="zh-CN" sz="1400" b="0" i="1" u="none" strike="noStrike" dirty="0" smtClean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0" i="1" u="none" strike="noStrike" dirty="0" err="1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Hardward</a:t>
                      </a:r>
                      <a:r>
                        <a:rPr lang="en-US" altLang="zh-CN" sz="1400" b="0" i="1" u="none" strike="noStrike" baseline="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In the Loop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）仿真平台搭建，通过搭建各类工况的数学模型（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Plant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），配合真实变流器控制器（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Controller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），触发控制器算法代码运行并查看控制性能结果。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5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变流器</a:t>
            </a:r>
            <a:r>
              <a:rPr lang="zh-CN" altLang="en-US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柜体散热计算仿真工具</a:t>
            </a:r>
            <a:r>
              <a:rPr lang="zh-CN" altLang="en-US" sz="2400" i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开发部分 王方园</a:t>
            </a:r>
            <a:endParaRPr lang="zh-CN" altLang="en-US" sz="2400" i="1" dirty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882" y="2278864"/>
            <a:ext cx="1124853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从技术实现角度回答项目准备怎么做、为什么要这么做的问题，建议包含如下内容：</a:t>
            </a:r>
            <a:endParaRPr lang="en-US" altLang="zh-CN" sz="2000" i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项目采用的技术路线、技术方案、解决方案等？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为什么要采用此技术路线、方案？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该技术路线、方案的优势是什么？在行业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内外的竞争力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行业内外的应用情况如何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？前景如何？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是自主开发还是合作外包？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如果合作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外包：预选的供应商？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合作模式</a:t>
            </a:r>
            <a:r>
              <a:rPr lang="zh-CN" altLang="en-US" sz="20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8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240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驱动系统设计计算辅助工具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开发部分</a:t>
            </a:r>
            <a:endParaRPr lang="zh-CN" altLang="en-US" sz="2400" i="1" dirty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2411" y="2201862"/>
            <a:ext cx="115014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自主开发，基于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python3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开发平台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技术方案：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通过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电磁系统数学模型的资料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查找，获得各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类电驱动系统的输入输出参数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关系模型。</a:t>
            </a: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仿真软件中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比对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验证，或通过历史实际参数对比等验证方式，确认模型的</a:t>
            </a:r>
            <a:r>
              <a:rPr lang="zh-CN" altLang="en-US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正确性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根据需求进行软件编写。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技术路线选择原因：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python3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代码高效，开源免费，社区活跃，并与时俱进得提供各类官方库。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40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硬件在环的变流器核心算法仿真测试平台搭建部分</a:t>
            </a:r>
            <a:endParaRPr lang="zh-CN" altLang="en-US" sz="2400" i="1" dirty="0">
              <a:solidFill>
                <a:srgbClr val="FF0000"/>
              </a:solidFill>
            </a:endParaRPr>
          </a:p>
          <a:p>
            <a:endParaRPr lang="zh-CN" altLang="en-US" sz="2400" i="1" dirty="0">
              <a:solidFill>
                <a:srgbClr val="FF0000"/>
              </a:solidFill>
            </a:endParaRPr>
          </a:p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2411" y="2201862"/>
            <a:ext cx="11501416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2000" kern="1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Plecs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RT-box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实时仿真系统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技术方案：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参考实际电驱动物理系统搭建</a:t>
            </a:r>
            <a:r>
              <a:rPr lang="en-US" altLang="zh-CN" sz="2000" kern="1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Plecs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被控对象与传感器模型。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测试传感器模型的输出是否能被控制器正确获得。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测试控制器的输出控制信号能被被控对象实时模型正确获得。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kern="1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开环验证 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– 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闭环验证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技术路线选择原因：</a:t>
            </a: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RT-LAB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speedgoat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等实时仿真产品投入巨大，而</a:t>
            </a:r>
            <a:r>
              <a:rPr lang="en-US" altLang="zh-CN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RT-box</a:t>
            </a:r>
            <a:r>
              <a:rPr lang="zh-CN" altLang="en-US" sz="2000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有。</a:t>
            </a: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2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11357</TotalTime>
  <Words>1441</Words>
  <Application>Microsoft Office PowerPoint</Application>
  <PresentationFormat>宽屏</PresentationFormat>
  <Paragraphs>600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Kai</vt:lpstr>
      <vt:lpstr>等线</vt:lpstr>
      <vt:lpstr>等线</vt:lpstr>
      <vt:lpstr>DengXian Light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bt515</dc:creator>
  <cp:lastModifiedBy>吴延俊</cp:lastModifiedBy>
  <cp:revision>628</cp:revision>
  <dcterms:created xsi:type="dcterms:W3CDTF">2017-11-21T07:29:44Z</dcterms:created>
  <dcterms:modified xsi:type="dcterms:W3CDTF">2021-04-14T09:06:51Z</dcterms:modified>
</cp:coreProperties>
</file>